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0" r:id="rId4"/>
    <p:sldId id="262" r:id="rId5"/>
    <p:sldId id="276" r:id="rId6"/>
    <p:sldId id="279" r:id="rId7"/>
    <p:sldId id="281" r:id="rId8"/>
    <p:sldId id="261" r:id="rId9"/>
    <p:sldId id="263" r:id="rId10"/>
    <p:sldId id="266" r:id="rId11"/>
    <p:sldId id="267" r:id="rId12"/>
    <p:sldId id="271" r:id="rId13"/>
    <p:sldId id="264" r:id="rId14"/>
    <p:sldId id="265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9AE9275B-5BB6-4EEE-AAF0-0B519E3EBEF8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6239B2FE-46D0-4738-92F5-D684714FE710}" type="parTrans" cxnId="{C5FBE8E6-8D55-4786-AA56-1C92B13DB1BF}">
      <dgm:prSet/>
      <dgm:spPr/>
      <dgm:t>
        <a:bodyPr/>
        <a:lstStyle/>
        <a:p>
          <a:endParaRPr lang="en-US"/>
        </a:p>
      </dgm:t>
    </dgm:pt>
    <dgm:pt modelId="{91024850-94D2-40D9-81D8-8A8DEC81B547}" type="sibTrans" cxnId="{C5FBE8E6-8D55-4786-AA56-1C92B13DB1BF}">
      <dgm:prSet/>
      <dgm:spPr/>
      <dgm:t>
        <a:bodyPr/>
        <a:lstStyle/>
        <a:p>
          <a:endParaRPr lang="en-US"/>
        </a:p>
      </dgm:t>
    </dgm:pt>
    <dgm:pt modelId="{114F201B-9A8E-40FF-9E53-23BCBE463A63}">
      <dgm:prSet phldrT="[Texto]"/>
      <dgm:spPr/>
      <dgm:t>
        <a:bodyPr/>
        <a:lstStyle/>
        <a:p>
          <a:r>
            <a:rPr lang="pt-BR" dirty="0" smtClean="0"/>
            <a:t>Bancada</a:t>
          </a:r>
          <a:endParaRPr lang="pt-BR" dirty="0"/>
        </a:p>
      </dgm:t>
    </dgm:pt>
    <dgm:pt modelId="{8BECD08B-3DD8-42B5-B5F9-C38AA8470CFD}" type="parTrans" cxnId="{6497AED9-FBFF-49E4-B6A1-C177F6A43607}">
      <dgm:prSet/>
      <dgm:spPr/>
      <dgm:t>
        <a:bodyPr/>
        <a:lstStyle/>
        <a:p>
          <a:endParaRPr lang="en-US"/>
        </a:p>
      </dgm:t>
    </dgm:pt>
    <dgm:pt modelId="{6107FBD4-8A84-4093-97A5-1BC15FC66906}" type="sibTrans" cxnId="{6497AED9-FBFF-49E4-B6A1-C177F6A43607}">
      <dgm:prSet/>
      <dgm:spPr/>
      <dgm:t>
        <a:bodyPr/>
        <a:lstStyle/>
        <a:p>
          <a:endParaRPr lang="en-US"/>
        </a:p>
      </dgm:t>
    </dgm:pt>
    <dgm:pt modelId="{77DA262B-99F1-48B3-A54D-FA8E9D527AFA}">
      <dgm:prSet phldrT="[Texto]"/>
      <dgm:spPr/>
      <dgm:t>
        <a:bodyPr/>
        <a:lstStyle/>
        <a:p>
          <a:r>
            <a:rPr lang="pt-BR" dirty="0" smtClean="0"/>
            <a:t>Cronograma</a:t>
          </a:r>
          <a:endParaRPr lang="pt-BR" dirty="0"/>
        </a:p>
      </dgm:t>
    </dgm:pt>
    <dgm:pt modelId="{3CE223A4-E1E4-4AF1-9BB0-921ABCBF5325}" type="parTrans" cxnId="{3182BA3E-2270-4616-8C27-969A1EF5478C}">
      <dgm:prSet/>
      <dgm:spPr/>
      <dgm:t>
        <a:bodyPr/>
        <a:lstStyle/>
        <a:p>
          <a:endParaRPr lang="en-US"/>
        </a:p>
      </dgm:t>
    </dgm:pt>
    <dgm:pt modelId="{12350514-574F-4DAF-BEDA-DA11D9BF3828}" type="sibTrans" cxnId="{3182BA3E-2270-4616-8C27-969A1EF5478C}">
      <dgm:prSet/>
      <dgm:spPr/>
      <dgm:t>
        <a:bodyPr/>
        <a:lstStyle/>
        <a:p>
          <a:endParaRPr lang="en-US"/>
        </a:p>
      </dgm:t>
    </dgm:pt>
    <dgm:pt modelId="{20BE3233-E366-43A5-A989-093D1DC87DDC}">
      <dgm:prSet phldrT="[Texto]"/>
      <dgm:spPr/>
      <dgm:t>
        <a:bodyPr/>
        <a:lstStyle/>
        <a:p>
          <a:r>
            <a:rPr lang="pt-BR" dirty="0" smtClean="0"/>
            <a:t>Planejamento</a:t>
          </a:r>
          <a:endParaRPr lang="pt-BR" dirty="0"/>
        </a:p>
      </dgm:t>
    </dgm:pt>
    <dgm:pt modelId="{6BB1237D-1225-43A8-B307-1774DBF2F877}" type="parTrans" cxnId="{027C6AC5-D3E9-41BA-A375-2E5D93576CB5}">
      <dgm:prSet/>
      <dgm:spPr/>
      <dgm:t>
        <a:bodyPr/>
        <a:lstStyle/>
        <a:p>
          <a:endParaRPr lang="en-US"/>
        </a:p>
      </dgm:t>
    </dgm:pt>
    <dgm:pt modelId="{38FA25B7-54F4-4B30-8E7B-84D5026F87ED}" type="sibTrans" cxnId="{027C6AC5-D3E9-41BA-A375-2E5D93576CB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82F0DB62-3B56-420D-8639-5E3C1F802563}" type="pres">
      <dgm:prSet presAssocID="{5FBF1405-B659-44F7-AB05-19AA2DFF8F4A}" presName="parTxOnly" presStyleLbl="node1" presStyleIdx="0" presStyleCnt="5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14E72E61-EA45-4FC4-9373-93193D155B24}" type="pres">
      <dgm:prSet presAssocID="{9AE9275B-5BB6-4EEE-AAF0-0B519E3EBEF8}" presName="parTxOnly" presStyleLbl="node1" presStyleIdx="1" presStyleCnt="5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5B5C9-8F77-4030-B4AF-BAB82BEE66C7}" type="pres">
      <dgm:prSet presAssocID="{91024850-94D2-40D9-81D8-8A8DEC81B547}" presName="parSpace" presStyleCnt="0"/>
      <dgm:spPr/>
    </dgm:pt>
    <dgm:pt modelId="{F3384D16-FBBE-4696-AC23-00A7F4582A6C}" type="pres">
      <dgm:prSet presAssocID="{114F201B-9A8E-40FF-9E53-23BCBE463A63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945F4-2B22-45FD-85B6-7C53F2E6DB59}" type="pres">
      <dgm:prSet presAssocID="{6107FBD4-8A84-4093-97A5-1BC15FC66906}" presName="parSpace" presStyleCnt="0"/>
      <dgm:spPr/>
    </dgm:pt>
    <dgm:pt modelId="{96929FCC-FD4F-4F03-AB89-CF17F8199593}" type="pres">
      <dgm:prSet presAssocID="{77DA262B-99F1-48B3-A54D-FA8E9D527AF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080DE6-CE2E-46A7-A4C7-BC3DC4AC8AB7}" type="pres">
      <dgm:prSet presAssocID="{12350514-574F-4DAF-BEDA-DA11D9BF3828}" presName="parSpace" presStyleCnt="0"/>
      <dgm:spPr/>
    </dgm:pt>
    <dgm:pt modelId="{E8046380-1C90-482E-A3B0-C49F54B4A4C2}" type="pres">
      <dgm:prSet presAssocID="{20BE3233-E366-43A5-A989-093D1DC87DDC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FBE8E6-8D55-4786-AA56-1C92B13DB1BF}" srcId="{9A37432F-7778-4A28-9D2A-A138D3B77706}" destId="{9AE9275B-5BB6-4EEE-AAF0-0B519E3EBEF8}" srcOrd="1" destOrd="0" parTransId="{6239B2FE-46D0-4738-92F5-D684714FE710}" sibTransId="{91024850-94D2-40D9-81D8-8A8DEC81B547}"/>
    <dgm:cxn modelId="{B28EBA77-2A99-4955-ABDD-F19D706DCF6B}" type="presOf" srcId="{9A37432F-7778-4A28-9D2A-A138D3B77706}" destId="{FFA01A35-8916-42B5-A75B-7FF05437978E}" srcOrd="0" destOrd="0" presId="urn:microsoft.com/office/officeart/2005/8/layout/hChevron3"/>
    <dgm:cxn modelId="{4612CA4A-0DEB-4560-A845-34D7D7C3ADE5}" type="presOf" srcId="{114F201B-9A8E-40FF-9E53-23BCBE463A63}" destId="{F3384D16-FBBE-4696-AC23-00A7F4582A6C}" srcOrd="0" destOrd="0" presId="urn:microsoft.com/office/officeart/2005/8/layout/hChevron3"/>
    <dgm:cxn modelId="{6497AED9-FBFF-49E4-B6A1-C177F6A43607}" srcId="{9A37432F-7778-4A28-9D2A-A138D3B77706}" destId="{114F201B-9A8E-40FF-9E53-23BCBE463A63}" srcOrd="2" destOrd="0" parTransId="{8BECD08B-3DD8-42B5-B5F9-C38AA8470CFD}" sibTransId="{6107FBD4-8A84-4093-97A5-1BC15FC66906}"/>
    <dgm:cxn modelId="{027C6AC5-D3E9-41BA-A375-2E5D93576CB5}" srcId="{9A37432F-7778-4A28-9D2A-A138D3B77706}" destId="{20BE3233-E366-43A5-A989-093D1DC87DDC}" srcOrd="4" destOrd="0" parTransId="{6BB1237D-1225-43A8-B307-1774DBF2F877}" sibTransId="{38FA25B7-54F4-4B30-8E7B-84D5026F87ED}"/>
    <dgm:cxn modelId="{6F5C813F-601A-466B-997E-025BF51C32E7}" type="presOf" srcId="{5FBF1405-B659-44F7-AB05-19AA2DFF8F4A}" destId="{82F0DB62-3B56-420D-8639-5E3C1F802563}" srcOrd="0" destOrd="0" presId="urn:microsoft.com/office/officeart/2005/8/layout/hChevron3"/>
    <dgm:cxn modelId="{F88579CE-6C1A-40A6-B5F0-26B97635039D}" type="presOf" srcId="{9AE9275B-5BB6-4EEE-AAF0-0B519E3EBEF8}" destId="{14E72E61-EA45-4FC4-9373-93193D155B24}" srcOrd="0" destOrd="0" presId="urn:microsoft.com/office/officeart/2005/8/layout/hChevron3"/>
    <dgm:cxn modelId="{916CF17F-C124-40A7-B92B-69751AA47452}" srcId="{9A37432F-7778-4A28-9D2A-A138D3B77706}" destId="{5FBF1405-B659-44F7-AB05-19AA2DFF8F4A}" srcOrd="0" destOrd="0" parTransId="{92E58422-C254-4E52-A495-095374CF26D9}" sibTransId="{2329A460-EF46-4B70-81E8-405B9B465D3C}"/>
    <dgm:cxn modelId="{3182BA3E-2270-4616-8C27-969A1EF5478C}" srcId="{9A37432F-7778-4A28-9D2A-A138D3B77706}" destId="{77DA262B-99F1-48B3-A54D-FA8E9D527AFA}" srcOrd="3" destOrd="0" parTransId="{3CE223A4-E1E4-4AF1-9BB0-921ABCBF5325}" sibTransId="{12350514-574F-4DAF-BEDA-DA11D9BF3828}"/>
    <dgm:cxn modelId="{9A36E9D5-7EF2-4603-A599-397B59050BDA}" type="presOf" srcId="{20BE3233-E366-43A5-A989-093D1DC87DDC}" destId="{E8046380-1C90-482E-A3B0-C49F54B4A4C2}" srcOrd="0" destOrd="0" presId="urn:microsoft.com/office/officeart/2005/8/layout/hChevron3"/>
    <dgm:cxn modelId="{302C430E-C880-4DD0-A31A-2EB3BF8FB281}" type="presOf" srcId="{77DA262B-99F1-48B3-A54D-FA8E9D527AFA}" destId="{96929FCC-FD4F-4F03-AB89-CF17F8199593}" srcOrd="0" destOrd="0" presId="urn:microsoft.com/office/officeart/2005/8/layout/hChevron3"/>
    <dgm:cxn modelId="{1636B51A-DDF7-4260-9B77-3211C1B1440B}" type="presParOf" srcId="{FFA01A35-8916-42B5-A75B-7FF05437978E}" destId="{82F0DB62-3B56-420D-8639-5E3C1F802563}" srcOrd="0" destOrd="0" presId="urn:microsoft.com/office/officeart/2005/8/layout/hChevron3"/>
    <dgm:cxn modelId="{C187FC6C-77B9-4F15-8012-5E5057BBDB79}" type="presParOf" srcId="{FFA01A35-8916-42B5-A75B-7FF05437978E}" destId="{D318C9A9-77E6-4563-B46F-06622F1A0B5A}" srcOrd="1" destOrd="0" presId="urn:microsoft.com/office/officeart/2005/8/layout/hChevron3"/>
    <dgm:cxn modelId="{29A2D807-C9AD-4273-94A8-7524C0BEEBB8}" type="presParOf" srcId="{FFA01A35-8916-42B5-A75B-7FF05437978E}" destId="{14E72E61-EA45-4FC4-9373-93193D155B24}" srcOrd="2" destOrd="0" presId="urn:microsoft.com/office/officeart/2005/8/layout/hChevron3"/>
    <dgm:cxn modelId="{FAFAA4FD-ECF0-4332-BE5A-FBC4262BEEED}" type="presParOf" srcId="{FFA01A35-8916-42B5-A75B-7FF05437978E}" destId="{7BA5B5C9-8F77-4030-B4AF-BAB82BEE66C7}" srcOrd="3" destOrd="0" presId="urn:microsoft.com/office/officeart/2005/8/layout/hChevron3"/>
    <dgm:cxn modelId="{527D6847-13B5-4676-91FB-FBFFB0F5AFED}" type="presParOf" srcId="{FFA01A35-8916-42B5-A75B-7FF05437978E}" destId="{F3384D16-FBBE-4696-AC23-00A7F4582A6C}" srcOrd="4" destOrd="0" presId="urn:microsoft.com/office/officeart/2005/8/layout/hChevron3"/>
    <dgm:cxn modelId="{C5DF8B3D-3A5C-4B8F-A890-8BCEE7E4B91A}" type="presParOf" srcId="{FFA01A35-8916-42B5-A75B-7FF05437978E}" destId="{55D945F4-2B22-45FD-85B6-7C53F2E6DB59}" srcOrd="5" destOrd="0" presId="urn:microsoft.com/office/officeart/2005/8/layout/hChevron3"/>
    <dgm:cxn modelId="{A17F17EC-DEBF-4100-9797-B7D085986837}" type="presParOf" srcId="{FFA01A35-8916-42B5-A75B-7FF05437978E}" destId="{96929FCC-FD4F-4F03-AB89-CF17F8199593}" srcOrd="6" destOrd="0" presId="urn:microsoft.com/office/officeart/2005/8/layout/hChevron3"/>
    <dgm:cxn modelId="{DF095B6B-387C-4690-A9F8-5F86FFA74BCF}" type="presParOf" srcId="{FFA01A35-8916-42B5-A75B-7FF05437978E}" destId="{E8080DE6-CE2E-46A7-A4C7-BC3DC4AC8AB7}" srcOrd="7" destOrd="0" presId="urn:microsoft.com/office/officeart/2005/8/layout/hChevron3"/>
    <dgm:cxn modelId="{240B25AE-E523-4E72-8399-B6959BC341F7}" type="presParOf" srcId="{FFA01A35-8916-42B5-A75B-7FF05437978E}" destId="{E8046380-1C90-482E-A3B0-C49F54B4A4C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Tema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15B4960F-7BDD-4DC2-A5FB-DADFF70E6FBC}">
      <dgm:prSet phldrT="[Texto]"/>
      <dgm:spPr/>
      <dgm:t>
        <a:bodyPr/>
        <a:lstStyle/>
        <a:p>
          <a:r>
            <a:rPr lang="pt-BR" dirty="0" smtClean="0"/>
            <a:t>Fase de planejamento</a:t>
          </a:r>
          <a:endParaRPr lang="pt-BR" dirty="0"/>
        </a:p>
      </dgm:t>
    </dgm:pt>
    <dgm:pt modelId="{5242B745-7D65-41BF-939E-2028027BF2EB}" type="parTrans" cxnId="{0DA920AA-2141-4149-ABE7-F5D6C717CAAB}">
      <dgm:prSet/>
      <dgm:spPr/>
      <dgm:t>
        <a:bodyPr/>
        <a:lstStyle/>
        <a:p>
          <a:endParaRPr lang="en-US"/>
        </a:p>
      </dgm:t>
    </dgm:pt>
    <dgm:pt modelId="{8B5EE25D-4F77-4A7D-9044-69C8FA09DD56}" type="sibTrans" cxnId="{0DA920AA-2141-4149-ABE7-F5D6C717CAAB}">
      <dgm:prSet/>
      <dgm:spPr/>
      <dgm:t>
        <a:bodyPr/>
        <a:lstStyle/>
        <a:p>
          <a:endParaRPr lang="en-US"/>
        </a:p>
      </dgm:t>
    </dgm:pt>
    <dgm:pt modelId="{14575FB8-87A1-4CFF-9FA0-443478A75074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Fase de condução</a:t>
          </a:r>
          <a:endParaRPr lang="pt-BR" dirty="0"/>
        </a:p>
      </dgm:t>
    </dgm:pt>
    <dgm:pt modelId="{54137000-F4A5-4C96-9CC8-7B8D1DAD2BCC}" type="parTrans" cxnId="{7CDD52AE-BACC-40B3-9854-86FC7B42DF4E}">
      <dgm:prSet/>
      <dgm:spPr/>
      <dgm:t>
        <a:bodyPr/>
        <a:lstStyle/>
        <a:p>
          <a:endParaRPr lang="en-US"/>
        </a:p>
      </dgm:t>
    </dgm:pt>
    <dgm:pt modelId="{2CB33CBC-DE77-4599-9BC7-3EAF21CD42C0}" type="sibTrans" cxnId="{7CDD52AE-BACC-40B3-9854-86FC7B42DF4E}">
      <dgm:prSet/>
      <dgm:spPr/>
      <dgm:t>
        <a:bodyPr/>
        <a:lstStyle/>
        <a:p>
          <a:endParaRPr lang="en-US"/>
        </a:p>
      </dgm:t>
    </dgm:pt>
    <dgm:pt modelId="{7E412E49-28FF-485A-AED6-0E0E8DE49900}">
      <dgm:prSet phldrT="[Texto]"/>
      <dgm:spPr/>
      <dgm:t>
        <a:bodyPr/>
        <a:lstStyle/>
        <a:p>
          <a:r>
            <a:rPr lang="pt-BR" dirty="0" smtClean="0"/>
            <a:t>Revisão completa</a:t>
          </a:r>
          <a:endParaRPr lang="pt-BR" dirty="0"/>
        </a:p>
      </dgm:t>
    </dgm:pt>
    <dgm:pt modelId="{959E5112-746E-4B9D-AE32-53F1396FF7E3}" type="parTrans" cxnId="{F0E3D210-3872-4B73-A2CD-6907FFF7759F}">
      <dgm:prSet/>
      <dgm:spPr/>
      <dgm:t>
        <a:bodyPr/>
        <a:lstStyle/>
        <a:p>
          <a:endParaRPr lang="en-US"/>
        </a:p>
      </dgm:t>
    </dgm:pt>
    <dgm:pt modelId="{15F8AA3B-D23E-4F19-9B96-3A7C0CD92869}" type="sibTrans" cxnId="{F0E3D210-3872-4B73-A2CD-6907FFF7759F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82F0DB62-3B56-420D-8639-5E3C1F802563}" type="pres">
      <dgm:prSet presAssocID="{5FBF1405-B659-44F7-AB05-19AA2DFF8F4A}" presName="parTxOnly" presStyleLbl="node1" presStyleIdx="0" presStyleCnt="4" custScaleX="69504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75E193EF-3576-494D-A9F2-CAE5C70B0613}" type="pres">
      <dgm:prSet presAssocID="{15B4960F-7BDD-4DC2-A5FB-DADFF70E6FBC}" presName="parTxOnly" presStyleLbl="node1" presStyleIdx="1" presStyleCnt="4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376DA-4ED7-4124-BFAA-773FDBF67634}" type="pres">
      <dgm:prSet presAssocID="{8B5EE25D-4F77-4A7D-9044-69C8FA09DD56}" presName="parSpace" presStyleCnt="0"/>
      <dgm:spPr/>
    </dgm:pt>
    <dgm:pt modelId="{F96F41DD-E1E4-4F85-A840-0E41E2DC2D7A}" type="pres">
      <dgm:prSet presAssocID="{14575FB8-87A1-4CFF-9FA0-443478A75074}" presName="parTxOnly" presStyleLbl="node1" presStyleIdx="2" presStyleCnt="4" custScaleX="111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C9ECC-1B3D-4B6C-8F33-1E01EA97392E}" type="pres">
      <dgm:prSet presAssocID="{2CB33CBC-DE77-4599-9BC7-3EAF21CD42C0}" presName="parSpace" presStyleCnt="0"/>
      <dgm:spPr/>
    </dgm:pt>
    <dgm:pt modelId="{433E0201-F19E-4273-A9D6-E8FE3D6CB074}" type="pres">
      <dgm:prSet presAssocID="{7E412E49-28FF-485A-AED6-0E0E8DE49900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E3D210-3872-4B73-A2CD-6907FFF7759F}" srcId="{9A37432F-7778-4A28-9D2A-A138D3B77706}" destId="{7E412E49-28FF-485A-AED6-0E0E8DE49900}" srcOrd="3" destOrd="0" parTransId="{959E5112-746E-4B9D-AE32-53F1396FF7E3}" sibTransId="{15F8AA3B-D23E-4F19-9B96-3A7C0CD92869}"/>
    <dgm:cxn modelId="{FB2210FC-57E8-40E5-9BBF-BF8D37D82C95}" type="presOf" srcId="{5FBF1405-B659-44F7-AB05-19AA2DFF8F4A}" destId="{82F0DB62-3B56-420D-8639-5E3C1F802563}" srcOrd="0" destOrd="0" presId="urn:microsoft.com/office/officeart/2005/8/layout/hChevron3"/>
    <dgm:cxn modelId="{8190922E-CF49-48B4-83E0-190A3F52010B}" type="presOf" srcId="{14575FB8-87A1-4CFF-9FA0-443478A75074}" destId="{F96F41DD-E1E4-4F85-A840-0E41E2DC2D7A}" srcOrd="0" destOrd="0" presId="urn:microsoft.com/office/officeart/2005/8/layout/hChevron3"/>
    <dgm:cxn modelId="{7CDD52AE-BACC-40B3-9854-86FC7B42DF4E}" srcId="{9A37432F-7778-4A28-9D2A-A138D3B77706}" destId="{14575FB8-87A1-4CFF-9FA0-443478A75074}" srcOrd="2" destOrd="0" parTransId="{54137000-F4A5-4C96-9CC8-7B8D1DAD2BCC}" sibTransId="{2CB33CBC-DE77-4599-9BC7-3EAF21CD42C0}"/>
    <dgm:cxn modelId="{0DA920AA-2141-4149-ABE7-F5D6C717CAAB}" srcId="{9A37432F-7778-4A28-9D2A-A138D3B77706}" destId="{15B4960F-7BDD-4DC2-A5FB-DADFF70E6FBC}" srcOrd="1" destOrd="0" parTransId="{5242B745-7D65-41BF-939E-2028027BF2EB}" sibTransId="{8B5EE25D-4F77-4A7D-9044-69C8FA09DD56}"/>
    <dgm:cxn modelId="{BDD0877C-5975-4FCA-931E-1D3EBCA45C18}" type="presOf" srcId="{15B4960F-7BDD-4DC2-A5FB-DADFF70E6FBC}" destId="{75E193EF-3576-494D-A9F2-CAE5C70B0613}" srcOrd="0" destOrd="0" presId="urn:microsoft.com/office/officeart/2005/8/layout/hChevron3"/>
    <dgm:cxn modelId="{916CF17F-C124-40A7-B92B-69751AA47452}" srcId="{9A37432F-7778-4A28-9D2A-A138D3B77706}" destId="{5FBF1405-B659-44F7-AB05-19AA2DFF8F4A}" srcOrd="0" destOrd="0" parTransId="{92E58422-C254-4E52-A495-095374CF26D9}" sibTransId="{2329A460-EF46-4B70-81E8-405B9B465D3C}"/>
    <dgm:cxn modelId="{7240B210-FC7E-48AE-AE64-1DFCAE652E8F}" type="presOf" srcId="{7E412E49-28FF-485A-AED6-0E0E8DE49900}" destId="{433E0201-F19E-4273-A9D6-E8FE3D6CB074}" srcOrd="0" destOrd="0" presId="urn:microsoft.com/office/officeart/2005/8/layout/hChevron3"/>
    <dgm:cxn modelId="{718609D4-4A45-4855-B5BE-073E96840D84}" type="presOf" srcId="{9A37432F-7778-4A28-9D2A-A138D3B77706}" destId="{FFA01A35-8916-42B5-A75B-7FF05437978E}" srcOrd="0" destOrd="0" presId="urn:microsoft.com/office/officeart/2005/8/layout/hChevron3"/>
    <dgm:cxn modelId="{C6847B6B-6F1C-40B8-BCFC-8CE705D0F173}" type="presParOf" srcId="{FFA01A35-8916-42B5-A75B-7FF05437978E}" destId="{82F0DB62-3B56-420D-8639-5E3C1F802563}" srcOrd="0" destOrd="0" presId="urn:microsoft.com/office/officeart/2005/8/layout/hChevron3"/>
    <dgm:cxn modelId="{E5B85BFF-355B-476D-91CA-96165A6A325E}" type="presParOf" srcId="{FFA01A35-8916-42B5-A75B-7FF05437978E}" destId="{D318C9A9-77E6-4563-B46F-06622F1A0B5A}" srcOrd="1" destOrd="0" presId="urn:microsoft.com/office/officeart/2005/8/layout/hChevron3"/>
    <dgm:cxn modelId="{486AFB4F-3D01-4177-ACBD-F9CC89AE8884}" type="presParOf" srcId="{FFA01A35-8916-42B5-A75B-7FF05437978E}" destId="{75E193EF-3576-494D-A9F2-CAE5C70B0613}" srcOrd="2" destOrd="0" presId="urn:microsoft.com/office/officeart/2005/8/layout/hChevron3"/>
    <dgm:cxn modelId="{310231AC-ECE5-4A1B-B0F6-C010CFF8A0BA}" type="presParOf" srcId="{FFA01A35-8916-42B5-A75B-7FF05437978E}" destId="{CA5376DA-4ED7-4124-BFAA-773FDBF67634}" srcOrd="3" destOrd="0" presId="urn:microsoft.com/office/officeart/2005/8/layout/hChevron3"/>
    <dgm:cxn modelId="{FC96322A-20A2-4D0A-9349-82651B8F2A26}" type="presParOf" srcId="{FFA01A35-8916-42B5-A75B-7FF05437978E}" destId="{F96F41DD-E1E4-4F85-A840-0E41E2DC2D7A}" srcOrd="4" destOrd="0" presId="urn:microsoft.com/office/officeart/2005/8/layout/hChevron3"/>
    <dgm:cxn modelId="{4C5C00A1-E2A3-44CC-A75D-678768580B1D}" type="presParOf" srcId="{FFA01A35-8916-42B5-A75B-7FF05437978E}" destId="{9E6C9ECC-1B3D-4B6C-8F33-1E01EA97392E}" srcOrd="5" destOrd="0" presId="urn:microsoft.com/office/officeart/2005/8/layout/hChevron3"/>
    <dgm:cxn modelId="{E5FA88FD-4141-41F4-95D9-346B940C82AF}" type="presParOf" srcId="{FFA01A35-8916-42B5-A75B-7FF05437978E}" destId="{433E0201-F19E-4273-A9D6-E8FE3D6CB07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Tema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15B4960F-7BDD-4DC2-A5FB-DADFF70E6FBC}">
      <dgm:prSet phldrT="[Texto]"/>
      <dgm:spPr/>
      <dgm:t>
        <a:bodyPr/>
        <a:lstStyle/>
        <a:p>
          <a:r>
            <a:rPr lang="pt-BR" dirty="0" smtClean="0"/>
            <a:t>Fase de planejamento</a:t>
          </a:r>
          <a:endParaRPr lang="pt-BR" dirty="0"/>
        </a:p>
      </dgm:t>
    </dgm:pt>
    <dgm:pt modelId="{5242B745-7D65-41BF-939E-2028027BF2EB}" type="parTrans" cxnId="{0DA920AA-2141-4149-ABE7-F5D6C717CAAB}">
      <dgm:prSet/>
      <dgm:spPr/>
      <dgm:t>
        <a:bodyPr/>
        <a:lstStyle/>
        <a:p>
          <a:endParaRPr lang="en-US"/>
        </a:p>
      </dgm:t>
    </dgm:pt>
    <dgm:pt modelId="{8B5EE25D-4F77-4A7D-9044-69C8FA09DD56}" type="sibTrans" cxnId="{0DA920AA-2141-4149-ABE7-F5D6C717CAAB}">
      <dgm:prSet/>
      <dgm:spPr/>
      <dgm:t>
        <a:bodyPr/>
        <a:lstStyle/>
        <a:p>
          <a:endParaRPr lang="en-US"/>
        </a:p>
      </dgm:t>
    </dgm:pt>
    <dgm:pt modelId="{14575FB8-87A1-4CFF-9FA0-443478A75074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Fase de condução</a:t>
          </a:r>
          <a:endParaRPr lang="pt-BR" dirty="0"/>
        </a:p>
      </dgm:t>
    </dgm:pt>
    <dgm:pt modelId="{54137000-F4A5-4C96-9CC8-7B8D1DAD2BCC}" type="parTrans" cxnId="{7CDD52AE-BACC-40B3-9854-86FC7B42DF4E}">
      <dgm:prSet/>
      <dgm:spPr/>
      <dgm:t>
        <a:bodyPr/>
        <a:lstStyle/>
        <a:p>
          <a:endParaRPr lang="en-US"/>
        </a:p>
      </dgm:t>
    </dgm:pt>
    <dgm:pt modelId="{2CB33CBC-DE77-4599-9BC7-3EAF21CD42C0}" type="sibTrans" cxnId="{7CDD52AE-BACC-40B3-9854-86FC7B42DF4E}">
      <dgm:prSet/>
      <dgm:spPr/>
      <dgm:t>
        <a:bodyPr/>
        <a:lstStyle/>
        <a:p>
          <a:endParaRPr lang="en-US"/>
        </a:p>
      </dgm:t>
    </dgm:pt>
    <dgm:pt modelId="{7E412E49-28FF-485A-AED6-0E0E8DE49900}">
      <dgm:prSet phldrT="[Texto]"/>
      <dgm:spPr/>
      <dgm:t>
        <a:bodyPr/>
        <a:lstStyle/>
        <a:p>
          <a:r>
            <a:rPr lang="pt-BR" dirty="0" smtClean="0"/>
            <a:t>Revisão completa</a:t>
          </a:r>
          <a:endParaRPr lang="pt-BR" dirty="0"/>
        </a:p>
      </dgm:t>
    </dgm:pt>
    <dgm:pt modelId="{959E5112-746E-4B9D-AE32-53F1396FF7E3}" type="parTrans" cxnId="{F0E3D210-3872-4B73-A2CD-6907FFF7759F}">
      <dgm:prSet/>
      <dgm:spPr/>
      <dgm:t>
        <a:bodyPr/>
        <a:lstStyle/>
        <a:p>
          <a:endParaRPr lang="en-US"/>
        </a:p>
      </dgm:t>
    </dgm:pt>
    <dgm:pt modelId="{15F8AA3B-D23E-4F19-9B96-3A7C0CD92869}" type="sibTrans" cxnId="{F0E3D210-3872-4B73-A2CD-6907FFF7759F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82F0DB62-3B56-420D-8639-5E3C1F802563}" type="pres">
      <dgm:prSet presAssocID="{5FBF1405-B659-44F7-AB05-19AA2DFF8F4A}" presName="parTxOnly" presStyleLbl="node1" presStyleIdx="0" presStyleCnt="4" custScaleX="69504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75E193EF-3576-494D-A9F2-CAE5C70B0613}" type="pres">
      <dgm:prSet presAssocID="{15B4960F-7BDD-4DC2-A5FB-DADFF70E6FBC}" presName="parTxOnly" presStyleLbl="node1" presStyleIdx="1" presStyleCnt="4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376DA-4ED7-4124-BFAA-773FDBF67634}" type="pres">
      <dgm:prSet presAssocID="{8B5EE25D-4F77-4A7D-9044-69C8FA09DD56}" presName="parSpace" presStyleCnt="0"/>
      <dgm:spPr/>
    </dgm:pt>
    <dgm:pt modelId="{F96F41DD-E1E4-4F85-A840-0E41E2DC2D7A}" type="pres">
      <dgm:prSet presAssocID="{14575FB8-87A1-4CFF-9FA0-443478A75074}" presName="parTxOnly" presStyleLbl="node1" presStyleIdx="2" presStyleCnt="4" custScaleX="111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C9ECC-1B3D-4B6C-8F33-1E01EA97392E}" type="pres">
      <dgm:prSet presAssocID="{2CB33CBC-DE77-4599-9BC7-3EAF21CD42C0}" presName="parSpace" presStyleCnt="0"/>
      <dgm:spPr/>
    </dgm:pt>
    <dgm:pt modelId="{433E0201-F19E-4273-A9D6-E8FE3D6CB074}" type="pres">
      <dgm:prSet presAssocID="{7E412E49-28FF-485A-AED6-0E0E8DE49900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A920AA-2141-4149-ABE7-F5D6C717CAAB}" srcId="{9A37432F-7778-4A28-9D2A-A138D3B77706}" destId="{15B4960F-7BDD-4DC2-A5FB-DADFF70E6FBC}" srcOrd="1" destOrd="0" parTransId="{5242B745-7D65-41BF-939E-2028027BF2EB}" sibTransId="{8B5EE25D-4F77-4A7D-9044-69C8FA09DD56}"/>
    <dgm:cxn modelId="{516CBEE7-6132-42A0-AE7F-314DB53D08EC}" type="presOf" srcId="{9A37432F-7778-4A28-9D2A-A138D3B77706}" destId="{FFA01A35-8916-42B5-A75B-7FF05437978E}" srcOrd="0" destOrd="0" presId="urn:microsoft.com/office/officeart/2005/8/layout/hChevron3"/>
    <dgm:cxn modelId="{1766785C-60D7-485C-B1B0-5D252766E086}" type="presOf" srcId="{5FBF1405-B659-44F7-AB05-19AA2DFF8F4A}" destId="{82F0DB62-3B56-420D-8639-5E3C1F802563}" srcOrd="0" destOrd="0" presId="urn:microsoft.com/office/officeart/2005/8/layout/hChevron3"/>
    <dgm:cxn modelId="{9465AFF1-D575-4364-B06D-66ED7344FAFC}" type="presOf" srcId="{15B4960F-7BDD-4DC2-A5FB-DADFF70E6FBC}" destId="{75E193EF-3576-494D-A9F2-CAE5C70B0613}" srcOrd="0" destOrd="0" presId="urn:microsoft.com/office/officeart/2005/8/layout/hChevron3"/>
    <dgm:cxn modelId="{9D5CDCA7-D0BF-45F9-BD8A-867CFF4F4424}" type="presOf" srcId="{14575FB8-87A1-4CFF-9FA0-443478A75074}" destId="{F96F41DD-E1E4-4F85-A840-0E41E2DC2D7A}" srcOrd="0" destOrd="0" presId="urn:microsoft.com/office/officeart/2005/8/layout/hChevron3"/>
    <dgm:cxn modelId="{F0E3D210-3872-4B73-A2CD-6907FFF7759F}" srcId="{9A37432F-7778-4A28-9D2A-A138D3B77706}" destId="{7E412E49-28FF-485A-AED6-0E0E8DE49900}" srcOrd="3" destOrd="0" parTransId="{959E5112-746E-4B9D-AE32-53F1396FF7E3}" sibTransId="{15F8AA3B-D23E-4F19-9B96-3A7C0CD92869}"/>
    <dgm:cxn modelId="{92B9EAFE-2BCE-4798-909D-5C9F08CAC715}" type="presOf" srcId="{7E412E49-28FF-485A-AED6-0E0E8DE49900}" destId="{433E0201-F19E-4273-A9D6-E8FE3D6CB074}" srcOrd="0" destOrd="0" presId="urn:microsoft.com/office/officeart/2005/8/layout/hChevron3"/>
    <dgm:cxn modelId="{7CDD52AE-BACC-40B3-9854-86FC7B42DF4E}" srcId="{9A37432F-7778-4A28-9D2A-A138D3B77706}" destId="{14575FB8-87A1-4CFF-9FA0-443478A75074}" srcOrd="2" destOrd="0" parTransId="{54137000-F4A5-4C96-9CC8-7B8D1DAD2BCC}" sibTransId="{2CB33CBC-DE77-4599-9BC7-3EAF21CD42C0}"/>
    <dgm:cxn modelId="{916CF17F-C124-40A7-B92B-69751AA47452}" srcId="{9A37432F-7778-4A28-9D2A-A138D3B77706}" destId="{5FBF1405-B659-44F7-AB05-19AA2DFF8F4A}" srcOrd="0" destOrd="0" parTransId="{92E58422-C254-4E52-A495-095374CF26D9}" sibTransId="{2329A460-EF46-4B70-81E8-405B9B465D3C}"/>
    <dgm:cxn modelId="{5F287D53-9A5F-4A19-AA30-1D56A5750592}" type="presParOf" srcId="{FFA01A35-8916-42B5-A75B-7FF05437978E}" destId="{82F0DB62-3B56-420D-8639-5E3C1F802563}" srcOrd="0" destOrd="0" presId="urn:microsoft.com/office/officeart/2005/8/layout/hChevron3"/>
    <dgm:cxn modelId="{7132A188-EDC2-4319-A324-CBBB4CE52ABE}" type="presParOf" srcId="{FFA01A35-8916-42B5-A75B-7FF05437978E}" destId="{D318C9A9-77E6-4563-B46F-06622F1A0B5A}" srcOrd="1" destOrd="0" presId="urn:microsoft.com/office/officeart/2005/8/layout/hChevron3"/>
    <dgm:cxn modelId="{39228FBE-416D-42F2-990C-99D8088AAE08}" type="presParOf" srcId="{FFA01A35-8916-42B5-A75B-7FF05437978E}" destId="{75E193EF-3576-494D-A9F2-CAE5C70B0613}" srcOrd="2" destOrd="0" presId="urn:microsoft.com/office/officeart/2005/8/layout/hChevron3"/>
    <dgm:cxn modelId="{5F23B8A5-052E-4D64-BB50-D4008551039E}" type="presParOf" srcId="{FFA01A35-8916-42B5-A75B-7FF05437978E}" destId="{CA5376DA-4ED7-4124-BFAA-773FDBF67634}" srcOrd="3" destOrd="0" presId="urn:microsoft.com/office/officeart/2005/8/layout/hChevron3"/>
    <dgm:cxn modelId="{45C5A84E-F234-4042-9CD4-8DE839D4A681}" type="presParOf" srcId="{FFA01A35-8916-42B5-A75B-7FF05437978E}" destId="{F96F41DD-E1E4-4F85-A840-0E41E2DC2D7A}" srcOrd="4" destOrd="0" presId="urn:microsoft.com/office/officeart/2005/8/layout/hChevron3"/>
    <dgm:cxn modelId="{57FAFF9F-4F82-4889-B35D-8EEB675ADB5A}" type="presParOf" srcId="{FFA01A35-8916-42B5-A75B-7FF05437978E}" destId="{9E6C9ECC-1B3D-4B6C-8F33-1E01EA97392E}" srcOrd="5" destOrd="0" presId="urn:microsoft.com/office/officeart/2005/8/layout/hChevron3"/>
    <dgm:cxn modelId="{1C8D004A-F5E4-41EA-8600-3681F048A5CC}" type="presParOf" srcId="{FFA01A35-8916-42B5-A75B-7FF05437978E}" destId="{433E0201-F19E-4273-A9D6-E8FE3D6CB07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9AE9275B-5BB6-4EEE-AAF0-0B519E3EBEF8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6239B2FE-46D0-4738-92F5-D684714FE710}" type="parTrans" cxnId="{C5FBE8E6-8D55-4786-AA56-1C92B13DB1BF}">
      <dgm:prSet/>
      <dgm:spPr/>
      <dgm:t>
        <a:bodyPr/>
        <a:lstStyle/>
        <a:p>
          <a:endParaRPr lang="en-US"/>
        </a:p>
      </dgm:t>
    </dgm:pt>
    <dgm:pt modelId="{91024850-94D2-40D9-81D8-8A8DEC81B547}" type="sibTrans" cxnId="{C5FBE8E6-8D55-4786-AA56-1C92B13DB1BF}">
      <dgm:prSet/>
      <dgm:spPr/>
      <dgm:t>
        <a:bodyPr/>
        <a:lstStyle/>
        <a:p>
          <a:endParaRPr lang="en-US"/>
        </a:p>
      </dgm:t>
    </dgm:pt>
    <dgm:pt modelId="{114F201B-9A8E-40FF-9E53-23BCBE463A63}">
      <dgm:prSet phldrT="[Texto]"/>
      <dgm:spPr/>
      <dgm:t>
        <a:bodyPr/>
        <a:lstStyle/>
        <a:p>
          <a:r>
            <a:rPr lang="pt-BR" dirty="0" smtClean="0"/>
            <a:t>Bancada</a:t>
          </a:r>
          <a:endParaRPr lang="pt-BR" dirty="0"/>
        </a:p>
      </dgm:t>
    </dgm:pt>
    <dgm:pt modelId="{8BECD08B-3DD8-42B5-B5F9-C38AA8470CFD}" type="parTrans" cxnId="{6497AED9-FBFF-49E4-B6A1-C177F6A43607}">
      <dgm:prSet/>
      <dgm:spPr/>
      <dgm:t>
        <a:bodyPr/>
        <a:lstStyle/>
        <a:p>
          <a:endParaRPr lang="en-US"/>
        </a:p>
      </dgm:t>
    </dgm:pt>
    <dgm:pt modelId="{6107FBD4-8A84-4093-97A5-1BC15FC66906}" type="sibTrans" cxnId="{6497AED9-FBFF-49E4-B6A1-C177F6A43607}">
      <dgm:prSet/>
      <dgm:spPr/>
      <dgm:t>
        <a:bodyPr/>
        <a:lstStyle/>
        <a:p>
          <a:endParaRPr lang="en-US"/>
        </a:p>
      </dgm:t>
    </dgm:pt>
    <dgm:pt modelId="{77DA262B-99F1-48B3-A54D-FA8E9D527AFA}">
      <dgm:prSet phldrT="[Texto]"/>
      <dgm:spPr/>
      <dgm:t>
        <a:bodyPr/>
        <a:lstStyle/>
        <a:p>
          <a:r>
            <a:rPr lang="pt-BR" dirty="0" smtClean="0"/>
            <a:t>Cronograma</a:t>
          </a:r>
          <a:endParaRPr lang="pt-BR" dirty="0"/>
        </a:p>
      </dgm:t>
    </dgm:pt>
    <dgm:pt modelId="{3CE223A4-E1E4-4AF1-9BB0-921ABCBF5325}" type="parTrans" cxnId="{3182BA3E-2270-4616-8C27-969A1EF5478C}">
      <dgm:prSet/>
      <dgm:spPr/>
      <dgm:t>
        <a:bodyPr/>
        <a:lstStyle/>
        <a:p>
          <a:endParaRPr lang="en-US"/>
        </a:p>
      </dgm:t>
    </dgm:pt>
    <dgm:pt modelId="{12350514-574F-4DAF-BEDA-DA11D9BF3828}" type="sibTrans" cxnId="{3182BA3E-2270-4616-8C27-969A1EF5478C}">
      <dgm:prSet/>
      <dgm:spPr/>
      <dgm:t>
        <a:bodyPr/>
        <a:lstStyle/>
        <a:p>
          <a:endParaRPr lang="en-US"/>
        </a:p>
      </dgm:t>
    </dgm:pt>
    <dgm:pt modelId="{20BE3233-E366-43A5-A989-093D1DC87DDC}">
      <dgm:prSet phldrT="[Texto]"/>
      <dgm:spPr/>
      <dgm:t>
        <a:bodyPr/>
        <a:lstStyle/>
        <a:p>
          <a:r>
            <a:rPr lang="pt-BR" dirty="0" smtClean="0"/>
            <a:t>Planejamento</a:t>
          </a:r>
          <a:endParaRPr lang="pt-BR" dirty="0"/>
        </a:p>
      </dgm:t>
    </dgm:pt>
    <dgm:pt modelId="{6BB1237D-1225-43A8-B307-1774DBF2F877}" type="parTrans" cxnId="{027C6AC5-D3E9-41BA-A375-2E5D93576CB5}">
      <dgm:prSet/>
      <dgm:spPr/>
      <dgm:t>
        <a:bodyPr/>
        <a:lstStyle/>
        <a:p>
          <a:endParaRPr lang="en-US"/>
        </a:p>
      </dgm:t>
    </dgm:pt>
    <dgm:pt modelId="{38FA25B7-54F4-4B30-8E7B-84D5026F87ED}" type="sibTrans" cxnId="{027C6AC5-D3E9-41BA-A375-2E5D93576CB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82F0DB62-3B56-420D-8639-5E3C1F802563}" type="pres">
      <dgm:prSet presAssocID="{5FBF1405-B659-44F7-AB05-19AA2DFF8F4A}" presName="parTxOnly" presStyleLbl="node1" presStyleIdx="0" presStyleCnt="5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14E72E61-EA45-4FC4-9373-93193D155B24}" type="pres">
      <dgm:prSet presAssocID="{9AE9275B-5BB6-4EEE-AAF0-0B519E3EBEF8}" presName="parTxOnly" presStyleLbl="node1" presStyleIdx="1" presStyleCnt="5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5B5C9-8F77-4030-B4AF-BAB82BEE66C7}" type="pres">
      <dgm:prSet presAssocID="{91024850-94D2-40D9-81D8-8A8DEC81B547}" presName="parSpace" presStyleCnt="0"/>
      <dgm:spPr/>
    </dgm:pt>
    <dgm:pt modelId="{F3384D16-FBBE-4696-AC23-00A7F4582A6C}" type="pres">
      <dgm:prSet presAssocID="{114F201B-9A8E-40FF-9E53-23BCBE463A63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945F4-2B22-45FD-85B6-7C53F2E6DB59}" type="pres">
      <dgm:prSet presAssocID="{6107FBD4-8A84-4093-97A5-1BC15FC66906}" presName="parSpace" presStyleCnt="0"/>
      <dgm:spPr/>
    </dgm:pt>
    <dgm:pt modelId="{96929FCC-FD4F-4F03-AB89-CF17F8199593}" type="pres">
      <dgm:prSet presAssocID="{77DA262B-99F1-48B3-A54D-FA8E9D527AF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080DE6-CE2E-46A7-A4C7-BC3DC4AC8AB7}" type="pres">
      <dgm:prSet presAssocID="{12350514-574F-4DAF-BEDA-DA11D9BF3828}" presName="parSpace" presStyleCnt="0"/>
      <dgm:spPr/>
    </dgm:pt>
    <dgm:pt modelId="{E8046380-1C90-482E-A3B0-C49F54B4A4C2}" type="pres">
      <dgm:prSet presAssocID="{20BE3233-E366-43A5-A989-093D1DC87DDC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02CED0-2EA7-4499-BDD6-02D279CC1B5D}" type="presOf" srcId="{9A37432F-7778-4A28-9D2A-A138D3B77706}" destId="{FFA01A35-8916-42B5-A75B-7FF05437978E}" srcOrd="0" destOrd="0" presId="urn:microsoft.com/office/officeart/2005/8/layout/hChevron3"/>
    <dgm:cxn modelId="{357984AB-7DD9-4FA7-97E3-A63F836639C9}" type="presOf" srcId="{20BE3233-E366-43A5-A989-093D1DC87DDC}" destId="{E8046380-1C90-482E-A3B0-C49F54B4A4C2}" srcOrd="0" destOrd="0" presId="urn:microsoft.com/office/officeart/2005/8/layout/hChevron3"/>
    <dgm:cxn modelId="{C5FBE8E6-8D55-4786-AA56-1C92B13DB1BF}" srcId="{9A37432F-7778-4A28-9D2A-A138D3B77706}" destId="{9AE9275B-5BB6-4EEE-AAF0-0B519E3EBEF8}" srcOrd="1" destOrd="0" parTransId="{6239B2FE-46D0-4738-92F5-D684714FE710}" sibTransId="{91024850-94D2-40D9-81D8-8A8DEC81B547}"/>
    <dgm:cxn modelId="{6497AED9-FBFF-49E4-B6A1-C177F6A43607}" srcId="{9A37432F-7778-4A28-9D2A-A138D3B77706}" destId="{114F201B-9A8E-40FF-9E53-23BCBE463A63}" srcOrd="2" destOrd="0" parTransId="{8BECD08B-3DD8-42B5-B5F9-C38AA8470CFD}" sibTransId="{6107FBD4-8A84-4093-97A5-1BC15FC66906}"/>
    <dgm:cxn modelId="{6E0BEBFB-C3F8-4842-9E0F-3BF79422497A}" type="presOf" srcId="{77DA262B-99F1-48B3-A54D-FA8E9D527AFA}" destId="{96929FCC-FD4F-4F03-AB89-CF17F8199593}" srcOrd="0" destOrd="0" presId="urn:microsoft.com/office/officeart/2005/8/layout/hChevron3"/>
    <dgm:cxn modelId="{28F3AFF4-2B3B-4F80-8DDB-30FF3CD9D281}" type="presOf" srcId="{9AE9275B-5BB6-4EEE-AAF0-0B519E3EBEF8}" destId="{14E72E61-EA45-4FC4-9373-93193D155B24}" srcOrd="0" destOrd="0" presId="urn:microsoft.com/office/officeart/2005/8/layout/hChevron3"/>
    <dgm:cxn modelId="{4D4E52F3-4D68-46C9-9D12-A44BC0BCA977}" type="presOf" srcId="{114F201B-9A8E-40FF-9E53-23BCBE463A63}" destId="{F3384D16-FBBE-4696-AC23-00A7F4582A6C}" srcOrd="0" destOrd="0" presId="urn:microsoft.com/office/officeart/2005/8/layout/hChevron3"/>
    <dgm:cxn modelId="{3182BA3E-2270-4616-8C27-969A1EF5478C}" srcId="{9A37432F-7778-4A28-9D2A-A138D3B77706}" destId="{77DA262B-99F1-48B3-A54D-FA8E9D527AFA}" srcOrd="3" destOrd="0" parTransId="{3CE223A4-E1E4-4AF1-9BB0-921ABCBF5325}" sibTransId="{12350514-574F-4DAF-BEDA-DA11D9BF3828}"/>
    <dgm:cxn modelId="{027C6AC5-D3E9-41BA-A375-2E5D93576CB5}" srcId="{9A37432F-7778-4A28-9D2A-A138D3B77706}" destId="{20BE3233-E366-43A5-A989-093D1DC87DDC}" srcOrd="4" destOrd="0" parTransId="{6BB1237D-1225-43A8-B307-1774DBF2F877}" sibTransId="{38FA25B7-54F4-4B30-8E7B-84D5026F87ED}"/>
    <dgm:cxn modelId="{916CF17F-C124-40A7-B92B-69751AA47452}" srcId="{9A37432F-7778-4A28-9D2A-A138D3B77706}" destId="{5FBF1405-B659-44F7-AB05-19AA2DFF8F4A}" srcOrd="0" destOrd="0" parTransId="{92E58422-C254-4E52-A495-095374CF26D9}" sibTransId="{2329A460-EF46-4B70-81E8-405B9B465D3C}"/>
    <dgm:cxn modelId="{EE8712EB-EB1C-4B9F-BCD4-BD9F66269911}" type="presOf" srcId="{5FBF1405-B659-44F7-AB05-19AA2DFF8F4A}" destId="{82F0DB62-3B56-420D-8639-5E3C1F802563}" srcOrd="0" destOrd="0" presId="urn:microsoft.com/office/officeart/2005/8/layout/hChevron3"/>
    <dgm:cxn modelId="{CAE15306-8465-4B5B-8416-410A024D3D0A}" type="presParOf" srcId="{FFA01A35-8916-42B5-A75B-7FF05437978E}" destId="{82F0DB62-3B56-420D-8639-5E3C1F802563}" srcOrd="0" destOrd="0" presId="urn:microsoft.com/office/officeart/2005/8/layout/hChevron3"/>
    <dgm:cxn modelId="{F05AAC9D-E5ED-4975-884F-E7C1F16E25E7}" type="presParOf" srcId="{FFA01A35-8916-42B5-A75B-7FF05437978E}" destId="{D318C9A9-77E6-4563-B46F-06622F1A0B5A}" srcOrd="1" destOrd="0" presId="urn:microsoft.com/office/officeart/2005/8/layout/hChevron3"/>
    <dgm:cxn modelId="{2D3B74CE-B6C4-401B-B03C-47CCA3D92B75}" type="presParOf" srcId="{FFA01A35-8916-42B5-A75B-7FF05437978E}" destId="{14E72E61-EA45-4FC4-9373-93193D155B24}" srcOrd="2" destOrd="0" presId="urn:microsoft.com/office/officeart/2005/8/layout/hChevron3"/>
    <dgm:cxn modelId="{060E1429-98C2-4EBF-8A12-7D970128214F}" type="presParOf" srcId="{FFA01A35-8916-42B5-A75B-7FF05437978E}" destId="{7BA5B5C9-8F77-4030-B4AF-BAB82BEE66C7}" srcOrd="3" destOrd="0" presId="urn:microsoft.com/office/officeart/2005/8/layout/hChevron3"/>
    <dgm:cxn modelId="{A6214150-DC59-46E3-A8BE-4C3D7C8F50F4}" type="presParOf" srcId="{FFA01A35-8916-42B5-A75B-7FF05437978E}" destId="{F3384D16-FBBE-4696-AC23-00A7F4582A6C}" srcOrd="4" destOrd="0" presId="urn:microsoft.com/office/officeart/2005/8/layout/hChevron3"/>
    <dgm:cxn modelId="{954F9255-56D8-42CF-B8DA-1EC7A37E966F}" type="presParOf" srcId="{FFA01A35-8916-42B5-A75B-7FF05437978E}" destId="{55D945F4-2B22-45FD-85B6-7C53F2E6DB59}" srcOrd="5" destOrd="0" presId="urn:microsoft.com/office/officeart/2005/8/layout/hChevron3"/>
    <dgm:cxn modelId="{475336C7-5D99-46A3-8511-3BA61FD84ABE}" type="presParOf" srcId="{FFA01A35-8916-42B5-A75B-7FF05437978E}" destId="{96929FCC-FD4F-4F03-AB89-CF17F8199593}" srcOrd="6" destOrd="0" presId="urn:microsoft.com/office/officeart/2005/8/layout/hChevron3"/>
    <dgm:cxn modelId="{E26CC919-2D4F-4DD2-A824-52B83EB419D7}" type="presParOf" srcId="{FFA01A35-8916-42B5-A75B-7FF05437978E}" destId="{E8080DE6-CE2E-46A7-A4C7-BC3DC4AC8AB7}" srcOrd="7" destOrd="0" presId="urn:microsoft.com/office/officeart/2005/8/layout/hChevron3"/>
    <dgm:cxn modelId="{B74B0E87-C868-4C5A-A08F-1314DC3DD48D}" type="presParOf" srcId="{FFA01A35-8916-42B5-A75B-7FF05437978E}" destId="{E8046380-1C90-482E-A3B0-C49F54B4A4C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4E9B51-E027-413F-A738-5B86EEF5E53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6C62A61B-1BE9-458B-9DF7-583A336E0C3A}" type="parTrans" cxnId="{CAE4F702-F9D5-42C7-8556-F1B80DE0B4E7}">
      <dgm:prSet/>
      <dgm:spPr/>
      <dgm:t>
        <a:bodyPr/>
        <a:lstStyle/>
        <a:p>
          <a:endParaRPr lang="en-US"/>
        </a:p>
      </dgm:t>
    </dgm:pt>
    <dgm:pt modelId="{6649B371-06B7-451E-B140-F715E30A9F73}" type="sibTrans" cxnId="{CAE4F702-F9D5-42C7-8556-F1B80DE0B4E7}">
      <dgm:prSet/>
      <dgm:spPr/>
      <dgm:t>
        <a:bodyPr/>
        <a:lstStyle/>
        <a:p>
          <a:endParaRPr lang="en-US"/>
        </a:p>
      </dgm:t>
    </dgm:pt>
    <dgm:pt modelId="{9FCC13C1-6932-4D3B-8072-5AAB2F82987A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96A0D9BA-3C8D-4717-AC10-5311329B480E}" type="parTrans" cxnId="{62BD2650-B799-420B-B392-B2B00A1142FD}">
      <dgm:prSet/>
      <dgm:spPr/>
      <dgm:t>
        <a:bodyPr/>
        <a:lstStyle/>
        <a:p>
          <a:endParaRPr lang="en-US"/>
        </a:p>
      </dgm:t>
    </dgm:pt>
    <dgm:pt modelId="{6EE39906-D158-499F-A921-BB54FC51251A}" type="sibTrans" cxnId="{62BD2650-B799-420B-B392-B2B00A1142FD}">
      <dgm:prSet/>
      <dgm:spPr/>
      <dgm:t>
        <a:bodyPr/>
        <a:lstStyle/>
        <a:p>
          <a:endParaRPr lang="en-US"/>
        </a:p>
      </dgm:t>
    </dgm:pt>
    <dgm:pt modelId="{0B71EEEE-DD30-48E5-AA97-0EE32E02EFF1}">
      <dgm:prSet phldrT="[Texto]"/>
      <dgm:spPr/>
      <dgm:t>
        <a:bodyPr/>
        <a:lstStyle/>
        <a:p>
          <a:r>
            <a:rPr lang="pt-BR" dirty="0" smtClean="0"/>
            <a:t>Bancada</a:t>
          </a:r>
          <a:endParaRPr lang="pt-BR" dirty="0"/>
        </a:p>
      </dgm:t>
    </dgm:pt>
    <dgm:pt modelId="{053E632D-0C3C-49DD-BE43-6495EC829E7E}" type="parTrans" cxnId="{72853501-8F7C-4070-B27E-53B958F7EEDE}">
      <dgm:prSet/>
      <dgm:spPr/>
      <dgm:t>
        <a:bodyPr/>
        <a:lstStyle/>
        <a:p>
          <a:endParaRPr lang="en-US"/>
        </a:p>
      </dgm:t>
    </dgm:pt>
    <dgm:pt modelId="{2776C694-FB79-4C9B-A3AD-A0CCCC80A05F}" type="sibTrans" cxnId="{72853501-8F7C-4070-B27E-53B958F7EEDE}">
      <dgm:prSet/>
      <dgm:spPr/>
      <dgm:t>
        <a:bodyPr/>
        <a:lstStyle/>
        <a:p>
          <a:endParaRPr lang="en-US"/>
        </a:p>
      </dgm:t>
    </dgm:pt>
    <dgm:pt modelId="{9FF6EA18-1E1E-408C-A752-C2890D61C06B}">
      <dgm:prSet phldrT="[Texto]"/>
      <dgm:spPr/>
      <dgm:t>
        <a:bodyPr/>
        <a:lstStyle/>
        <a:p>
          <a:r>
            <a:rPr lang="pt-BR" dirty="0" smtClean="0"/>
            <a:t>Cronograma</a:t>
          </a:r>
          <a:endParaRPr lang="pt-BR" dirty="0"/>
        </a:p>
      </dgm:t>
    </dgm:pt>
    <dgm:pt modelId="{8E38AC0A-16C9-4C72-B81F-FD2ED2EC70F0}" type="parTrans" cxnId="{5A26D134-959D-47C4-B475-6EB3E1FBA338}">
      <dgm:prSet/>
      <dgm:spPr/>
      <dgm:t>
        <a:bodyPr/>
        <a:lstStyle/>
        <a:p>
          <a:endParaRPr lang="en-US"/>
        </a:p>
      </dgm:t>
    </dgm:pt>
    <dgm:pt modelId="{D427C043-065A-469C-B427-38CFDFE12D4F}" type="sibTrans" cxnId="{5A26D134-959D-47C4-B475-6EB3E1FBA338}">
      <dgm:prSet/>
      <dgm:spPr/>
      <dgm:t>
        <a:bodyPr/>
        <a:lstStyle/>
        <a:p>
          <a:endParaRPr lang="en-US"/>
        </a:p>
      </dgm:t>
    </dgm:pt>
    <dgm:pt modelId="{FD84997C-29F9-4A63-841D-1BEDD7D618E0}">
      <dgm:prSet phldrT="[Texto]"/>
      <dgm:spPr/>
      <dgm:t>
        <a:bodyPr/>
        <a:lstStyle/>
        <a:p>
          <a:r>
            <a:rPr lang="pt-BR" dirty="0" smtClean="0"/>
            <a:t>Planejamento</a:t>
          </a:r>
          <a:endParaRPr lang="pt-BR" dirty="0"/>
        </a:p>
      </dgm:t>
    </dgm:pt>
    <dgm:pt modelId="{60C86B61-7425-49B9-8019-D54B6345F1C3}" type="parTrans" cxnId="{032AE9FB-79BC-418E-A619-52FB5B66D33B}">
      <dgm:prSet/>
      <dgm:spPr/>
      <dgm:t>
        <a:bodyPr/>
        <a:lstStyle/>
        <a:p>
          <a:endParaRPr lang="en-US"/>
        </a:p>
      </dgm:t>
    </dgm:pt>
    <dgm:pt modelId="{349CBE66-304B-4047-A2B7-5DC85F4DE399}" type="sibTrans" cxnId="{032AE9FB-79BC-418E-A619-52FB5B66D33B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E5F028-E426-4484-9F3D-B7CAA3E4B8AA}" type="pres">
      <dgm:prSet presAssocID="{7E4E9B51-E027-413F-A738-5B86EEF5E530}" presName="parTxOnly" presStyleLbl="node1" presStyleIdx="0" presStyleCnt="5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10075-9C28-4AF8-8476-C51110A2EF9D}" type="pres">
      <dgm:prSet presAssocID="{6649B371-06B7-451E-B140-F715E30A9F73}" presName="parSpace" presStyleCnt="0"/>
      <dgm:spPr/>
    </dgm:pt>
    <dgm:pt modelId="{AB16ECFD-CE02-4D3E-93A1-10C68C69EB6A}" type="pres">
      <dgm:prSet presAssocID="{9FCC13C1-6932-4D3B-8072-5AAB2F82987A}" presName="parTxOnly" presStyleLbl="node1" presStyleIdx="1" presStyleCnt="5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E5642-6BE6-46B4-B092-81CD4707CD33}" type="pres">
      <dgm:prSet presAssocID="{6EE39906-D158-499F-A921-BB54FC51251A}" presName="parSpace" presStyleCnt="0"/>
      <dgm:spPr/>
    </dgm:pt>
    <dgm:pt modelId="{C9D21E1A-342D-4FE4-96C7-F428DBCAAE86}" type="pres">
      <dgm:prSet presAssocID="{0B71EEEE-DD30-48E5-AA97-0EE32E02EFF1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E405A-2ABC-46DC-984E-0DFAD920FF63}" type="pres">
      <dgm:prSet presAssocID="{2776C694-FB79-4C9B-A3AD-A0CCCC80A05F}" presName="parSpace" presStyleCnt="0"/>
      <dgm:spPr/>
    </dgm:pt>
    <dgm:pt modelId="{B7297707-A026-4440-8449-B42165438225}" type="pres">
      <dgm:prSet presAssocID="{9FF6EA18-1E1E-408C-A752-C2890D61C06B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00613-52CB-4308-A17E-9AD0AA3E0CBE}" type="pres">
      <dgm:prSet presAssocID="{D427C043-065A-469C-B427-38CFDFE12D4F}" presName="parSpace" presStyleCnt="0"/>
      <dgm:spPr/>
    </dgm:pt>
    <dgm:pt modelId="{0D2EFF50-D8C0-4863-8849-E6110D5984D5}" type="pres">
      <dgm:prSet presAssocID="{FD84997C-29F9-4A63-841D-1BEDD7D618E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4B46D8-2F66-42E6-9543-36157C52B6AE}" type="presOf" srcId="{FD84997C-29F9-4A63-841D-1BEDD7D618E0}" destId="{0D2EFF50-D8C0-4863-8849-E6110D5984D5}" srcOrd="0" destOrd="0" presId="urn:microsoft.com/office/officeart/2005/8/layout/hChevron3"/>
    <dgm:cxn modelId="{AA1E34B8-DBD6-4058-B883-30AAB091BE2F}" type="presOf" srcId="{9A37432F-7778-4A28-9D2A-A138D3B77706}" destId="{FFA01A35-8916-42B5-A75B-7FF05437978E}" srcOrd="0" destOrd="0" presId="urn:microsoft.com/office/officeart/2005/8/layout/hChevron3"/>
    <dgm:cxn modelId="{CAE4F702-F9D5-42C7-8556-F1B80DE0B4E7}" srcId="{9A37432F-7778-4A28-9D2A-A138D3B77706}" destId="{7E4E9B51-E027-413F-A738-5B86EEF5E530}" srcOrd="0" destOrd="0" parTransId="{6C62A61B-1BE9-458B-9DF7-583A336E0C3A}" sibTransId="{6649B371-06B7-451E-B140-F715E30A9F73}"/>
    <dgm:cxn modelId="{4FE6FBB3-25C6-4F70-A0E2-6D8C7838FEDC}" type="presOf" srcId="{7E4E9B51-E027-413F-A738-5B86EEF5E530}" destId="{DBE5F028-E426-4484-9F3D-B7CAA3E4B8AA}" srcOrd="0" destOrd="0" presId="urn:microsoft.com/office/officeart/2005/8/layout/hChevron3"/>
    <dgm:cxn modelId="{5A26D134-959D-47C4-B475-6EB3E1FBA338}" srcId="{9A37432F-7778-4A28-9D2A-A138D3B77706}" destId="{9FF6EA18-1E1E-408C-A752-C2890D61C06B}" srcOrd="3" destOrd="0" parTransId="{8E38AC0A-16C9-4C72-B81F-FD2ED2EC70F0}" sibTransId="{D427C043-065A-469C-B427-38CFDFE12D4F}"/>
    <dgm:cxn modelId="{032AE9FB-79BC-418E-A619-52FB5B66D33B}" srcId="{9A37432F-7778-4A28-9D2A-A138D3B77706}" destId="{FD84997C-29F9-4A63-841D-1BEDD7D618E0}" srcOrd="4" destOrd="0" parTransId="{60C86B61-7425-49B9-8019-D54B6345F1C3}" sibTransId="{349CBE66-304B-4047-A2B7-5DC85F4DE399}"/>
    <dgm:cxn modelId="{D877612C-5433-4ECC-890E-551340FDFAF6}" type="presOf" srcId="{0B71EEEE-DD30-48E5-AA97-0EE32E02EFF1}" destId="{C9D21E1A-342D-4FE4-96C7-F428DBCAAE86}" srcOrd="0" destOrd="0" presId="urn:microsoft.com/office/officeart/2005/8/layout/hChevron3"/>
    <dgm:cxn modelId="{62BD2650-B799-420B-B392-B2B00A1142FD}" srcId="{9A37432F-7778-4A28-9D2A-A138D3B77706}" destId="{9FCC13C1-6932-4D3B-8072-5AAB2F82987A}" srcOrd="1" destOrd="0" parTransId="{96A0D9BA-3C8D-4717-AC10-5311329B480E}" sibTransId="{6EE39906-D158-499F-A921-BB54FC51251A}"/>
    <dgm:cxn modelId="{15B05358-B85A-4FA3-9F0D-08841DC911E6}" type="presOf" srcId="{9FF6EA18-1E1E-408C-A752-C2890D61C06B}" destId="{B7297707-A026-4440-8449-B42165438225}" srcOrd="0" destOrd="0" presId="urn:microsoft.com/office/officeart/2005/8/layout/hChevron3"/>
    <dgm:cxn modelId="{72853501-8F7C-4070-B27E-53B958F7EEDE}" srcId="{9A37432F-7778-4A28-9D2A-A138D3B77706}" destId="{0B71EEEE-DD30-48E5-AA97-0EE32E02EFF1}" srcOrd="2" destOrd="0" parTransId="{053E632D-0C3C-49DD-BE43-6495EC829E7E}" sibTransId="{2776C694-FB79-4C9B-A3AD-A0CCCC80A05F}"/>
    <dgm:cxn modelId="{DB775BA2-EAAF-4CBA-9209-1A97BF5C15AE}" type="presOf" srcId="{9FCC13C1-6932-4D3B-8072-5AAB2F82987A}" destId="{AB16ECFD-CE02-4D3E-93A1-10C68C69EB6A}" srcOrd="0" destOrd="0" presId="urn:microsoft.com/office/officeart/2005/8/layout/hChevron3"/>
    <dgm:cxn modelId="{18DB204C-24C6-4A1D-9473-BC4C0E5EF789}" type="presParOf" srcId="{FFA01A35-8916-42B5-A75B-7FF05437978E}" destId="{DBE5F028-E426-4484-9F3D-B7CAA3E4B8AA}" srcOrd="0" destOrd="0" presId="urn:microsoft.com/office/officeart/2005/8/layout/hChevron3"/>
    <dgm:cxn modelId="{19423FDF-DBEB-475A-A965-460262F50AAD}" type="presParOf" srcId="{FFA01A35-8916-42B5-A75B-7FF05437978E}" destId="{2B310075-9C28-4AF8-8476-C51110A2EF9D}" srcOrd="1" destOrd="0" presId="urn:microsoft.com/office/officeart/2005/8/layout/hChevron3"/>
    <dgm:cxn modelId="{C6BA9893-5C73-43F4-967C-9394E8DA182C}" type="presParOf" srcId="{FFA01A35-8916-42B5-A75B-7FF05437978E}" destId="{AB16ECFD-CE02-4D3E-93A1-10C68C69EB6A}" srcOrd="2" destOrd="0" presId="urn:microsoft.com/office/officeart/2005/8/layout/hChevron3"/>
    <dgm:cxn modelId="{D3347C16-9312-4C2C-97D6-9D1D5BC950F0}" type="presParOf" srcId="{FFA01A35-8916-42B5-A75B-7FF05437978E}" destId="{F67E5642-6BE6-46B4-B092-81CD4707CD33}" srcOrd="3" destOrd="0" presId="urn:microsoft.com/office/officeart/2005/8/layout/hChevron3"/>
    <dgm:cxn modelId="{99E34106-8C04-49B6-BCD6-C3A63279E0C5}" type="presParOf" srcId="{FFA01A35-8916-42B5-A75B-7FF05437978E}" destId="{C9D21E1A-342D-4FE4-96C7-F428DBCAAE86}" srcOrd="4" destOrd="0" presId="urn:microsoft.com/office/officeart/2005/8/layout/hChevron3"/>
    <dgm:cxn modelId="{66B40244-1DBB-4BAF-89AA-11D05F64A118}" type="presParOf" srcId="{FFA01A35-8916-42B5-A75B-7FF05437978E}" destId="{960E405A-2ABC-46DC-984E-0DFAD920FF63}" srcOrd="5" destOrd="0" presId="urn:microsoft.com/office/officeart/2005/8/layout/hChevron3"/>
    <dgm:cxn modelId="{605CE763-7901-4E54-A2EF-27FC71283D19}" type="presParOf" srcId="{FFA01A35-8916-42B5-A75B-7FF05437978E}" destId="{B7297707-A026-4440-8449-B42165438225}" srcOrd="6" destOrd="0" presId="urn:microsoft.com/office/officeart/2005/8/layout/hChevron3"/>
    <dgm:cxn modelId="{C08F044A-B0CD-4000-8183-DC9E13358865}" type="presParOf" srcId="{FFA01A35-8916-42B5-A75B-7FF05437978E}" destId="{CDE00613-52CB-4308-A17E-9AD0AA3E0CBE}" srcOrd="7" destOrd="0" presId="urn:microsoft.com/office/officeart/2005/8/layout/hChevron3"/>
    <dgm:cxn modelId="{6C220C9B-4DE2-44FB-8902-55981BDFA9EB}" type="presParOf" srcId="{FFA01A35-8916-42B5-A75B-7FF05437978E}" destId="{0D2EFF50-D8C0-4863-8849-E6110D5984D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4E9B51-E027-413F-A738-5B86EEF5E53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6C62A61B-1BE9-458B-9DF7-583A336E0C3A}" type="parTrans" cxnId="{CAE4F702-F9D5-42C7-8556-F1B80DE0B4E7}">
      <dgm:prSet/>
      <dgm:spPr/>
      <dgm:t>
        <a:bodyPr/>
        <a:lstStyle/>
        <a:p>
          <a:endParaRPr lang="en-US"/>
        </a:p>
      </dgm:t>
    </dgm:pt>
    <dgm:pt modelId="{6649B371-06B7-451E-B140-F715E30A9F73}" type="sibTrans" cxnId="{CAE4F702-F9D5-42C7-8556-F1B80DE0B4E7}">
      <dgm:prSet/>
      <dgm:spPr/>
      <dgm:t>
        <a:bodyPr/>
        <a:lstStyle/>
        <a:p>
          <a:endParaRPr lang="en-US"/>
        </a:p>
      </dgm:t>
    </dgm:pt>
    <dgm:pt modelId="{9FCC13C1-6932-4D3B-8072-5AAB2F82987A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96A0D9BA-3C8D-4717-AC10-5311329B480E}" type="parTrans" cxnId="{62BD2650-B799-420B-B392-B2B00A1142FD}">
      <dgm:prSet/>
      <dgm:spPr/>
      <dgm:t>
        <a:bodyPr/>
        <a:lstStyle/>
        <a:p>
          <a:endParaRPr lang="en-US"/>
        </a:p>
      </dgm:t>
    </dgm:pt>
    <dgm:pt modelId="{6EE39906-D158-499F-A921-BB54FC51251A}" type="sibTrans" cxnId="{62BD2650-B799-420B-B392-B2B00A1142FD}">
      <dgm:prSet/>
      <dgm:spPr/>
      <dgm:t>
        <a:bodyPr/>
        <a:lstStyle/>
        <a:p>
          <a:endParaRPr lang="en-US"/>
        </a:p>
      </dgm:t>
    </dgm:pt>
    <dgm:pt modelId="{0B71EEEE-DD30-48E5-AA97-0EE32E02EFF1}">
      <dgm:prSet phldrT="[Texto]"/>
      <dgm:spPr/>
      <dgm:t>
        <a:bodyPr/>
        <a:lstStyle/>
        <a:p>
          <a:r>
            <a:rPr lang="pt-BR" dirty="0" smtClean="0"/>
            <a:t>Bancada</a:t>
          </a:r>
          <a:endParaRPr lang="pt-BR" dirty="0"/>
        </a:p>
      </dgm:t>
    </dgm:pt>
    <dgm:pt modelId="{053E632D-0C3C-49DD-BE43-6495EC829E7E}" type="parTrans" cxnId="{72853501-8F7C-4070-B27E-53B958F7EEDE}">
      <dgm:prSet/>
      <dgm:spPr/>
      <dgm:t>
        <a:bodyPr/>
        <a:lstStyle/>
        <a:p>
          <a:endParaRPr lang="en-US"/>
        </a:p>
      </dgm:t>
    </dgm:pt>
    <dgm:pt modelId="{2776C694-FB79-4C9B-A3AD-A0CCCC80A05F}" type="sibTrans" cxnId="{72853501-8F7C-4070-B27E-53B958F7EEDE}">
      <dgm:prSet/>
      <dgm:spPr/>
      <dgm:t>
        <a:bodyPr/>
        <a:lstStyle/>
        <a:p>
          <a:endParaRPr lang="en-US"/>
        </a:p>
      </dgm:t>
    </dgm:pt>
    <dgm:pt modelId="{9FF6EA18-1E1E-408C-A752-C2890D61C06B}">
      <dgm:prSet phldrT="[Texto]"/>
      <dgm:spPr/>
      <dgm:t>
        <a:bodyPr/>
        <a:lstStyle/>
        <a:p>
          <a:r>
            <a:rPr lang="pt-BR" dirty="0" smtClean="0"/>
            <a:t>Cronograma</a:t>
          </a:r>
          <a:endParaRPr lang="pt-BR" dirty="0"/>
        </a:p>
      </dgm:t>
    </dgm:pt>
    <dgm:pt modelId="{8E38AC0A-16C9-4C72-B81F-FD2ED2EC70F0}" type="parTrans" cxnId="{5A26D134-959D-47C4-B475-6EB3E1FBA338}">
      <dgm:prSet/>
      <dgm:spPr/>
      <dgm:t>
        <a:bodyPr/>
        <a:lstStyle/>
        <a:p>
          <a:endParaRPr lang="en-US"/>
        </a:p>
      </dgm:t>
    </dgm:pt>
    <dgm:pt modelId="{D427C043-065A-469C-B427-38CFDFE12D4F}" type="sibTrans" cxnId="{5A26D134-959D-47C4-B475-6EB3E1FBA338}">
      <dgm:prSet/>
      <dgm:spPr/>
      <dgm:t>
        <a:bodyPr/>
        <a:lstStyle/>
        <a:p>
          <a:endParaRPr lang="en-US"/>
        </a:p>
      </dgm:t>
    </dgm:pt>
    <dgm:pt modelId="{FD84997C-29F9-4A63-841D-1BEDD7D618E0}">
      <dgm:prSet phldrT="[Texto]"/>
      <dgm:spPr/>
      <dgm:t>
        <a:bodyPr/>
        <a:lstStyle/>
        <a:p>
          <a:r>
            <a:rPr lang="pt-BR" dirty="0" smtClean="0"/>
            <a:t>Planejamento</a:t>
          </a:r>
          <a:endParaRPr lang="pt-BR" dirty="0"/>
        </a:p>
      </dgm:t>
    </dgm:pt>
    <dgm:pt modelId="{60C86B61-7425-49B9-8019-D54B6345F1C3}" type="parTrans" cxnId="{032AE9FB-79BC-418E-A619-52FB5B66D33B}">
      <dgm:prSet/>
      <dgm:spPr/>
      <dgm:t>
        <a:bodyPr/>
        <a:lstStyle/>
        <a:p>
          <a:endParaRPr lang="en-US"/>
        </a:p>
      </dgm:t>
    </dgm:pt>
    <dgm:pt modelId="{349CBE66-304B-4047-A2B7-5DC85F4DE399}" type="sibTrans" cxnId="{032AE9FB-79BC-418E-A619-52FB5B66D33B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E5F028-E426-4484-9F3D-B7CAA3E4B8AA}" type="pres">
      <dgm:prSet presAssocID="{7E4E9B51-E027-413F-A738-5B86EEF5E530}" presName="parTxOnly" presStyleLbl="node1" presStyleIdx="0" presStyleCnt="5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10075-9C28-4AF8-8476-C51110A2EF9D}" type="pres">
      <dgm:prSet presAssocID="{6649B371-06B7-451E-B140-F715E30A9F73}" presName="parSpace" presStyleCnt="0"/>
      <dgm:spPr/>
    </dgm:pt>
    <dgm:pt modelId="{AB16ECFD-CE02-4D3E-93A1-10C68C69EB6A}" type="pres">
      <dgm:prSet presAssocID="{9FCC13C1-6932-4D3B-8072-5AAB2F82987A}" presName="parTxOnly" presStyleLbl="node1" presStyleIdx="1" presStyleCnt="5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E5642-6BE6-46B4-B092-81CD4707CD33}" type="pres">
      <dgm:prSet presAssocID="{6EE39906-D158-499F-A921-BB54FC51251A}" presName="parSpace" presStyleCnt="0"/>
      <dgm:spPr/>
    </dgm:pt>
    <dgm:pt modelId="{C9D21E1A-342D-4FE4-96C7-F428DBCAAE86}" type="pres">
      <dgm:prSet presAssocID="{0B71EEEE-DD30-48E5-AA97-0EE32E02EFF1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E405A-2ABC-46DC-984E-0DFAD920FF63}" type="pres">
      <dgm:prSet presAssocID="{2776C694-FB79-4C9B-A3AD-A0CCCC80A05F}" presName="parSpace" presStyleCnt="0"/>
      <dgm:spPr/>
    </dgm:pt>
    <dgm:pt modelId="{B7297707-A026-4440-8449-B42165438225}" type="pres">
      <dgm:prSet presAssocID="{9FF6EA18-1E1E-408C-A752-C2890D61C06B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00613-52CB-4308-A17E-9AD0AA3E0CBE}" type="pres">
      <dgm:prSet presAssocID="{D427C043-065A-469C-B427-38CFDFE12D4F}" presName="parSpace" presStyleCnt="0"/>
      <dgm:spPr/>
    </dgm:pt>
    <dgm:pt modelId="{0D2EFF50-D8C0-4863-8849-E6110D5984D5}" type="pres">
      <dgm:prSet presAssocID="{FD84997C-29F9-4A63-841D-1BEDD7D618E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853501-8F7C-4070-B27E-53B958F7EEDE}" srcId="{9A37432F-7778-4A28-9D2A-A138D3B77706}" destId="{0B71EEEE-DD30-48E5-AA97-0EE32E02EFF1}" srcOrd="2" destOrd="0" parTransId="{053E632D-0C3C-49DD-BE43-6495EC829E7E}" sibTransId="{2776C694-FB79-4C9B-A3AD-A0CCCC80A05F}"/>
    <dgm:cxn modelId="{1B7DB660-2B19-4B57-A68D-1DB14EA81C79}" type="presOf" srcId="{FD84997C-29F9-4A63-841D-1BEDD7D618E0}" destId="{0D2EFF50-D8C0-4863-8849-E6110D5984D5}" srcOrd="0" destOrd="0" presId="urn:microsoft.com/office/officeart/2005/8/layout/hChevron3"/>
    <dgm:cxn modelId="{CAE4F702-F9D5-42C7-8556-F1B80DE0B4E7}" srcId="{9A37432F-7778-4A28-9D2A-A138D3B77706}" destId="{7E4E9B51-E027-413F-A738-5B86EEF5E530}" srcOrd="0" destOrd="0" parTransId="{6C62A61B-1BE9-458B-9DF7-583A336E0C3A}" sibTransId="{6649B371-06B7-451E-B140-F715E30A9F73}"/>
    <dgm:cxn modelId="{5A859DAB-2E4E-4F56-9E21-FB7AEFF24865}" type="presOf" srcId="{0B71EEEE-DD30-48E5-AA97-0EE32E02EFF1}" destId="{C9D21E1A-342D-4FE4-96C7-F428DBCAAE86}" srcOrd="0" destOrd="0" presId="urn:microsoft.com/office/officeart/2005/8/layout/hChevron3"/>
    <dgm:cxn modelId="{5A26D134-959D-47C4-B475-6EB3E1FBA338}" srcId="{9A37432F-7778-4A28-9D2A-A138D3B77706}" destId="{9FF6EA18-1E1E-408C-A752-C2890D61C06B}" srcOrd="3" destOrd="0" parTransId="{8E38AC0A-16C9-4C72-B81F-FD2ED2EC70F0}" sibTransId="{D427C043-065A-469C-B427-38CFDFE12D4F}"/>
    <dgm:cxn modelId="{A8D19664-59D1-4FA8-B257-F00A58D8978F}" type="presOf" srcId="{9A37432F-7778-4A28-9D2A-A138D3B77706}" destId="{FFA01A35-8916-42B5-A75B-7FF05437978E}" srcOrd="0" destOrd="0" presId="urn:microsoft.com/office/officeart/2005/8/layout/hChevron3"/>
    <dgm:cxn modelId="{62BD2650-B799-420B-B392-B2B00A1142FD}" srcId="{9A37432F-7778-4A28-9D2A-A138D3B77706}" destId="{9FCC13C1-6932-4D3B-8072-5AAB2F82987A}" srcOrd="1" destOrd="0" parTransId="{96A0D9BA-3C8D-4717-AC10-5311329B480E}" sibTransId="{6EE39906-D158-499F-A921-BB54FC51251A}"/>
    <dgm:cxn modelId="{032AE9FB-79BC-418E-A619-52FB5B66D33B}" srcId="{9A37432F-7778-4A28-9D2A-A138D3B77706}" destId="{FD84997C-29F9-4A63-841D-1BEDD7D618E0}" srcOrd="4" destOrd="0" parTransId="{60C86B61-7425-49B9-8019-D54B6345F1C3}" sibTransId="{349CBE66-304B-4047-A2B7-5DC85F4DE399}"/>
    <dgm:cxn modelId="{04DA1ABF-4FD6-46A8-AC8E-F7C17F993640}" type="presOf" srcId="{7E4E9B51-E027-413F-A738-5B86EEF5E530}" destId="{DBE5F028-E426-4484-9F3D-B7CAA3E4B8AA}" srcOrd="0" destOrd="0" presId="urn:microsoft.com/office/officeart/2005/8/layout/hChevron3"/>
    <dgm:cxn modelId="{B4D87ADB-CB55-4627-8375-B6C45454F7D5}" type="presOf" srcId="{9FCC13C1-6932-4D3B-8072-5AAB2F82987A}" destId="{AB16ECFD-CE02-4D3E-93A1-10C68C69EB6A}" srcOrd="0" destOrd="0" presId="urn:microsoft.com/office/officeart/2005/8/layout/hChevron3"/>
    <dgm:cxn modelId="{F09BB2D9-412D-4DFF-BDFE-A7E58ECB3F88}" type="presOf" srcId="{9FF6EA18-1E1E-408C-A752-C2890D61C06B}" destId="{B7297707-A026-4440-8449-B42165438225}" srcOrd="0" destOrd="0" presId="urn:microsoft.com/office/officeart/2005/8/layout/hChevron3"/>
    <dgm:cxn modelId="{E15A19DA-923E-4EED-BBB4-C0C6E1377B9A}" type="presParOf" srcId="{FFA01A35-8916-42B5-A75B-7FF05437978E}" destId="{DBE5F028-E426-4484-9F3D-B7CAA3E4B8AA}" srcOrd="0" destOrd="0" presId="urn:microsoft.com/office/officeart/2005/8/layout/hChevron3"/>
    <dgm:cxn modelId="{BBBF0128-5A2F-47AC-876E-DDBC5ABA9C66}" type="presParOf" srcId="{FFA01A35-8916-42B5-A75B-7FF05437978E}" destId="{2B310075-9C28-4AF8-8476-C51110A2EF9D}" srcOrd="1" destOrd="0" presId="urn:microsoft.com/office/officeart/2005/8/layout/hChevron3"/>
    <dgm:cxn modelId="{253D3EAB-4ED7-4EFF-8E6B-CAADF00C621C}" type="presParOf" srcId="{FFA01A35-8916-42B5-A75B-7FF05437978E}" destId="{AB16ECFD-CE02-4D3E-93A1-10C68C69EB6A}" srcOrd="2" destOrd="0" presId="urn:microsoft.com/office/officeart/2005/8/layout/hChevron3"/>
    <dgm:cxn modelId="{31DECB4F-DFB2-4CE8-8DA7-6B78D19F87CD}" type="presParOf" srcId="{FFA01A35-8916-42B5-A75B-7FF05437978E}" destId="{F67E5642-6BE6-46B4-B092-81CD4707CD33}" srcOrd="3" destOrd="0" presId="urn:microsoft.com/office/officeart/2005/8/layout/hChevron3"/>
    <dgm:cxn modelId="{59FD3F8B-3AB1-4763-931D-539F069669D7}" type="presParOf" srcId="{FFA01A35-8916-42B5-A75B-7FF05437978E}" destId="{C9D21E1A-342D-4FE4-96C7-F428DBCAAE86}" srcOrd="4" destOrd="0" presId="urn:microsoft.com/office/officeart/2005/8/layout/hChevron3"/>
    <dgm:cxn modelId="{8301ACDF-DF3F-4D45-A9B0-7A6CC3EB69F8}" type="presParOf" srcId="{FFA01A35-8916-42B5-A75B-7FF05437978E}" destId="{960E405A-2ABC-46DC-984E-0DFAD920FF63}" srcOrd="5" destOrd="0" presId="urn:microsoft.com/office/officeart/2005/8/layout/hChevron3"/>
    <dgm:cxn modelId="{CC414711-FFB1-48CB-9C24-9D60B8FEC3F3}" type="presParOf" srcId="{FFA01A35-8916-42B5-A75B-7FF05437978E}" destId="{B7297707-A026-4440-8449-B42165438225}" srcOrd="6" destOrd="0" presId="urn:microsoft.com/office/officeart/2005/8/layout/hChevron3"/>
    <dgm:cxn modelId="{AAAC0871-D205-46FC-9E8B-38C42B4278A5}" type="presParOf" srcId="{FFA01A35-8916-42B5-A75B-7FF05437978E}" destId="{CDE00613-52CB-4308-A17E-9AD0AA3E0CBE}" srcOrd="7" destOrd="0" presId="urn:microsoft.com/office/officeart/2005/8/layout/hChevron3"/>
    <dgm:cxn modelId="{DB14596D-404C-418A-AB36-F92A12B51E4A}" type="presParOf" srcId="{FFA01A35-8916-42B5-A75B-7FF05437978E}" destId="{0D2EFF50-D8C0-4863-8849-E6110D5984D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4E9B51-E027-413F-A738-5B86EEF5E53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6C62A61B-1BE9-458B-9DF7-583A336E0C3A}" type="parTrans" cxnId="{CAE4F702-F9D5-42C7-8556-F1B80DE0B4E7}">
      <dgm:prSet/>
      <dgm:spPr/>
      <dgm:t>
        <a:bodyPr/>
        <a:lstStyle/>
        <a:p>
          <a:endParaRPr lang="en-US"/>
        </a:p>
      </dgm:t>
    </dgm:pt>
    <dgm:pt modelId="{6649B371-06B7-451E-B140-F715E30A9F73}" type="sibTrans" cxnId="{CAE4F702-F9D5-42C7-8556-F1B80DE0B4E7}">
      <dgm:prSet/>
      <dgm:spPr/>
      <dgm:t>
        <a:bodyPr/>
        <a:lstStyle/>
        <a:p>
          <a:endParaRPr lang="en-US"/>
        </a:p>
      </dgm:t>
    </dgm:pt>
    <dgm:pt modelId="{9FCC13C1-6932-4D3B-8072-5AAB2F82987A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96A0D9BA-3C8D-4717-AC10-5311329B480E}" type="parTrans" cxnId="{62BD2650-B799-420B-B392-B2B00A1142FD}">
      <dgm:prSet/>
      <dgm:spPr/>
      <dgm:t>
        <a:bodyPr/>
        <a:lstStyle/>
        <a:p>
          <a:endParaRPr lang="en-US"/>
        </a:p>
      </dgm:t>
    </dgm:pt>
    <dgm:pt modelId="{6EE39906-D158-499F-A921-BB54FC51251A}" type="sibTrans" cxnId="{62BD2650-B799-420B-B392-B2B00A1142FD}">
      <dgm:prSet/>
      <dgm:spPr/>
      <dgm:t>
        <a:bodyPr/>
        <a:lstStyle/>
        <a:p>
          <a:endParaRPr lang="en-US"/>
        </a:p>
      </dgm:t>
    </dgm:pt>
    <dgm:pt modelId="{0B71EEEE-DD30-48E5-AA97-0EE32E02EFF1}">
      <dgm:prSet phldrT="[Texto]"/>
      <dgm:spPr/>
      <dgm:t>
        <a:bodyPr/>
        <a:lstStyle/>
        <a:p>
          <a:r>
            <a:rPr lang="pt-BR" dirty="0" smtClean="0"/>
            <a:t>Bancada</a:t>
          </a:r>
          <a:endParaRPr lang="pt-BR" dirty="0"/>
        </a:p>
      </dgm:t>
    </dgm:pt>
    <dgm:pt modelId="{053E632D-0C3C-49DD-BE43-6495EC829E7E}" type="parTrans" cxnId="{72853501-8F7C-4070-B27E-53B958F7EEDE}">
      <dgm:prSet/>
      <dgm:spPr/>
      <dgm:t>
        <a:bodyPr/>
        <a:lstStyle/>
        <a:p>
          <a:endParaRPr lang="en-US"/>
        </a:p>
      </dgm:t>
    </dgm:pt>
    <dgm:pt modelId="{2776C694-FB79-4C9B-A3AD-A0CCCC80A05F}" type="sibTrans" cxnId="{72853501-8F7C-4070-B27E-53B958F7EEDE}">
      <dgm:prSet/>
      <dgm:spPr/>
      <dgm:t>
        <a:bodyPr/>
        <a:lstStyle/>
        <a:p>
          <a:endParaRPr lang="en-US"/>
        </a:p>
      </dgm:t>
    </dgm:pt>
    <dgm:pt modelId="{9FF6EA18-1E1E-408C-A752-C2890D61C06B}">
      <dgm:prSet phldrT="[Texto]"/>
      <dgm:spPr/>
      <dgm:t>
        <a:bodyPr/>
        <a:lstStyle/>
        <a:p>
          <a:r>
            <a:rPr lang="pt-BR" dirty="0" smtClean="0"/>
            <a:t>Cronograma</a:t>
          </a:r>
          <a:endParaRPr lang="pt-BR" dirty="0"/>
        </a:p>
      </dgm:t>
    </dgm:pt>
    <dgm:pt modelId="{8E38AC0A-16C9-4C72-B81F-FD2ED2EC70F0}" type="parTrans" cxnId="{5A26D134-959D-47C4-B475-6EB3E1FBA338}">
      <dgm:prSet/>
      <dgm:spPr/>
      <dgm:t>
        <a:bodyPr/>
        <a:lstStyle/>
        <a:p>
          <a:endParaRPr lang="en-US"/>
        </a:p>
      </dgm:t>
    </dgm:pt>
    <dgm:pt modelId="{D427C043-065A-469C-B427-38CFDFE12D4F}" type="sibTrans" cxnId="{5A26D134-959D-47C4-B475-6EB3E1FBA338}">
      <dgm:prSet/>
      <dgm:spPr/>
      <dgm:t>
        <a:bodyPr/>
        <a:lstStyle/>
        <a:p>
          <a:endParaRPr lang="en-US"/>
        </a:p>
      </dgm:t>
    </dgm:pt>
    <dgm:pt modelId="{FD84997C-29F9-4A63-841D-1BEDD7D618E0}">
      <dgm:prSet phldrT="[Texto]"/>
      <dgm:spPr/>
      <dgm:t>
        <a:bodyPr/>
        <a:lstStyle/>
        <a:p>
          <a:r>
            <a:rPr lang="pt-BR" dirty="0" smtClean="0"/>
            <a:t>Planejamento</a:t>
          </a:r>
          <a:endParaRPr lang="pt-BR" dirty="0"/>
        </a:p>
      </dgm:t>
    </dgm:pt>
    <dgm:pt modelId="{60C86B61-7425-49B9-8019-D54B6345F1C3}" type="parTrans" cxnId="{032AE9FB-79BC-418E-A619-52FB5B66D33B}">
      <dgm:prSet/>
      <dgm:spPr/>
      <dgm:t>
        <a:bodyPr/>
        <a:lstStyle/>
        <a:p>
          <a:endParaRPr lang="en-US"/>
        </a:p>
      </dgm:t>
    </dgm:pt>
    <dgm:pt modelId="{349CBE66-304B-4047-A2B7-5DC85F4DE399}" type="sibTrans" cxnId="{032AE9FB-79BC-418E-A619-52FB5B66D33B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E5F028-E426-4484-9F3D-B7CAA3E4B8AA}" type="pres">
      <dgm:prSet presAssocID="{7E4E9B51-E027-413F-A738-5B86EEF5E530}" presName="parTxOnly" presStyleLbl="node1" presStyleIdx="0" presStyleCnt="5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10075-9C28-4AF8-8476-C51110A2EF9D}" type="pres">
      <dgm:prSet presAssocID="{6649B371-06B7-451E-B140-F715E30A9F73}" presName="parSpace" presStyleCnt="0"/>
      <dgm:spPr/>
    </dgm:pt>
    <dgm:pt modelId="{AB16ECFD-CE02-4D3E-93A1-10C68C69EB6A}" type="pres">
      <dgm:prSet presAssocID="{9FCC13C1-6932-4D3B-8072-5AAB2F82987A}" presName="parTxOnly" presStyleLbl="node1" presStyleIdx="1" presStyleCnt="5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E5642-6BE6-46B4-B092-81CD4707CD33}" type="pres">
      <dgm:prSet presAssocID="{6EE39906-D158-499F-A921-BB54FC51251A}" presName="parSpace" presStyleCnt="0"/>
      <dgm:spPr/>
    </dgm:pt>
    <dgm:pt modelId="{C9D21E1A-342D-4FE4-96C7-F428DBCAAE86}" type="pres">
      <dgm:prSet presAssocID="{0B71EEEE-DD30-48E5-AA97-0EE32E02EFF1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E405A-2ABC-46DC-984E-0DFAD920FF63}" type="pres">
      <dgm:prSet presAssocID="{2776C694-FB79-4C9B-A3AD-A0CCCC80A05F}" presName="parSpace" presStyleCnt="0"/>
      <dgm:spPr/>
    </dgm:pt>
    <dgm:pt modelId="{B7297707-A026-4440-8449-B42165438225}" type="pres">
      <dgm:prSet presAssocID="{9FF6EA18-1E1E-408C-A752-C2890D61C06B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00613-52CB-4308-A17E-9AD0AA3E0CBE}" type="pres">
      <dgm:prSet presAssocID="{D427C043-065A-469C-B427-38CFDFE12D4F}" presName="parSpace" presStyleCnt="0"/>
      <dgm:spPr/>
    </dgm:pt>
    <dgm:pt modelId="{0D2EFF50-D8C0-4863-8849-E6110D5984D5}" type="pres">
      <dgm:prSet presAssocID="{FD84997C-29F9-4A63-841D-1BEDD7D618E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E4F702-F9D5-42C7-8556-F1B80DE0B4E7}" srcId="{9A37432F-7778-4A28-9D2A-A138D3B77706}" destId="{7E4E9B51-E027-413F-A738-5B86EEF5E530}" srcOrd="0" destOrd="0" parTransId="{6C62A61B-1BE9-458B-9DF7-583A336E0C3A}" sibTransId="{6649B371-06B7-451E-B140-F715E30A9F73}"/>
    <dgm:cxn modelId="{25ED1353-2A2A-450E-B942-1A89E0F3292E}" type="presOf" srcId="{9FF6EA18-1E1E-408C-A752-C2890D61C06B}" destId="{B7297707-A026-4440-8449-B42165438225}" srcOrd="0" destOrd="0" presId="urn:microsoft.com/office/officeart/2005/8/layout/hChevron3"/>
    <dgm:cxn modelId="{5A26D134-959D-47C4-B475-6EB3E1FBA338}" srcId="{9A37432F-7778-4A28-9D2A-A138D3B77706}" destId="{9FF6EA18-1E1E-408C-A752-C2890D61C06B}" srcOrd="3" destOrd="0" parTransId="{8E38AC0A-16C9-4C72-B81F-FD2ED2EC70F0}" sibTransId="{D427C043-065A-469C-B427-38CFDFE12D4F}"/>
    <dgm:cxn modelId="{4B09C9A3-2F95-41B3-80CA-90FEEC11A3DD}" type="presOf" srcId="{9A37432F-7778-4A28-9D2A-A138D3B77706}" destId="{FFA01A35-8916-42B5-A75B-7FF05437978E}" srcOrd="0" destOrd="0" presId="urn:microsoft.com/office/officeart/2005/8/layout/hChevron3"/>
    <dgm:cxn modelId="{36149EA6-3B6E-448C-AC05-878E5ED2423C}" type="presOf" srcId="{0B71EEEE-DD30-48E5-AA97-0EE32E02EFF1}" destId="{C9D21E1A-342D-4FE4-96C7-F428DBCAAE86}" srcOrd="0" destOrd="0" presId="urn:microsoft.com/office/officeart/2005/8/layout/hChevron3"/>
    <dgm:cxn modelId="{032AE9FB-79BC-418E-A619-52FB5B66D33B}" srcId="{9A37432F-7778-4A28-9D2A-A138D3B77706}" destId="{FD84997C-29F9-4A63-841D-1BEDD7D618E0}" srcOrd="4" destOrd="0" parTransId="{60C86B61-7425-49B9-8019-D54B6345F1C3}" sibTransId="{349CBE66-304B-4047-A2B7-5DC85F4DE399}"/>
    <dgm:cxn modelId="{110FCC73-70D7-4A62-B06F-19ECA6EC828D}" type="presOf" srcId="{9FCC13C1-6932-4D3B-8072-5AAB2F82987A}" destId="{AB16ECFD-CE02-4D3E-93A1-10C68C69EB6A}" srcOrd="0" destOrd="0" presId="urn:microsoft.com/office/officeart/2005/8/layout/hChevron3"/>
    <dgm:cxn modelId="{5E501FA9-6CDB-435F-B578-9C971E8C8BF1}" type="presOf" srcId="{FD84997C-29F9-4A63-841D-1BEDD7D618E0}" destId="{0D2EFF50-D8C0-4863-8849-E6110D5984D5}" srcOrd="0" destOrd="0" presId="urn:microsoft.com/office/officeart/2005/8/layout/hChevron3"/>
    <dgm:cxn modelId="{62BD2650-B799-420B-B392-B2B00A1142FD}" srcId="{9A37432F-7778-4A28-9D2A-A138D3B77706}" destId="{9FCC13C1-6932-4D3B-8072-5AAB2F82987A}" srcOrd="1" destOrd="0" parTransId="{96A0D9BA-3C8D-4717-AC10-5311329B480E}" sibTransId="{6EE39906-D158-499F-A921-BB54FC51251A}"/>
    <dgm:cxn modelId="{72853501-8F7C-4070-B27E-53B958F7EEDE}" srcId="{9A37432F-7778-4A28-9D2A-A138D3B77706}" destId="{0B71EEEE-DD30-48E5-AA97-0EE32E02EFF1}" srcOrd="2" destOrd="0" parTransId="{053E632D-0C3C-49DD-BE43-6495EC829E7E}" sibTransId="{2776C694-FB79-4C9B-A3AD-A0CCCC80A05F}"/>
    <dgm:cxn modelId="{947B182B-1E97-44BB-8EFD-FD6E2A158808}" type="presOf" srcId="{7E4E9B51-E027-413F-A738-5B86EEF5E530}" destId="{DBE5F028-E426-4484-9F3D-B7CAA3E4B8AA}" srcOrd="0" destOrd="0" presId="urn:microsoft.com/office/officeart/2005/8/layout/hChevron3"/>
    <dgm:cxn modelId="{52BE967D-1DE9-45D0-9D77-4FEF0BF98C96}" type="presParOf" srcId="{FFA01A35-8916-42B5-A75B-7FF05437978E}" destId="{DBE5F028-E426-4484-9F3D-B7CAA3E4B8AA}" srcOrd="0" destOrd="0" presId="urn:microsoft.com/office/officeart/2005/8/layout/hChevron3"/>
    <dgm:cxn modelId="{8766E4FA-6C10-4287-93C0-5E8256543202}" type="presParOf" srcId="{FFA01A35-8916-42B5-A75B-7FF05437978E}" destId="{2B310075-9C28-4AF8-8476-C51110A2EF9D}" srcOrd="1" destOrd="0" presId="urn:microsoft.com/office/officeart/2005/8/layout/hChevron3"/>
    <dgm:cxn modelId="{BFB24DBB-3F2F-473E-8481-EDAB47584899}" type="presParOf" srcId="{FFA01A35-8916-42B5-A75B-7FF05437978E}" destId="{AB16ECFD-CE02-4D3E-93A1-10C68C69EB6A}" srcOrd="2" destOrd="0" presId="urn:microsoft.com/office/officeart/2005/8/layout/hChevron3"/>
    <dgm:cxn modelId="{492BF189-8D83-4EFD-A934-33CC79EFCD3E}" type="presParOf" srcId="{FFA01A35-8916-42B5-A75B-7FF05437978E}" destId="{F67E5642-6BE6-46B4-B092-81CD4707CD33}" srcOrd="3" destOrd="0" presId="urn:microsoft.com/office/officeart/2005/8/layout/hChevron3"/>
    <dgm:cxn modelId="{D579EB48-F480-4767-9000-BCF64B808299}" type="presParOf" srcId="{FFA01A35-8916-42B5-A75B-7FF05437978E}" destId="{C9D21E1A-342D-4FE4-96C7-F428DBCAAE86}" srcOrd="4" destOrd="0" presId="urn:microsoft.com/office/officeart/2005/8/layout/hChevron3"/>
    <dgm:cxn modelId="{1FF6B177-8B57-4588-AC0B-34A76D68743E}" type="presParOf" srcId="{FFA01A35-8916-42B5-A75B-7FF05437978E}" destId="{960E405A-2ABC-46DC-984E-0DFAD920FF63}" srcOrd="5" destOrd="0" presId="urn:microsoft.com/office/officeart/2005/8/layout/hChevron3"/>
    <dgm:cxn modelId="{7A1F5084-DAC9-4922-8E75-3E6B84D2AE3B}" type="presParOf" srcId="{FFA01A35-8916-42B5-A75B-7FF05437978E}" destId="{B7297707-A026-4440-8449-B42165438225}" srcOrd="6" destOrd="0" presId="urn:microsoft.com/office/officeart/2005/8/layout/hChevron3"/>
    <dgm:cxn modelId="{0432903B-0421-47AA-ACA4-1ACCBDC24C4E}" type="presParOf" srcId="{FFA01A35-8916-42B5-A75B-7FF05437978E}" destId="{CDE00613-52CB-4308-A17E-9AD0AA3E0CBE}" srcOrd="7" destOrd="0" presId="urn:microsoft.com/office/officeart/2005/8/layout/hChevron3"/>
    <dgm:cxn modelId="{C98F7B94-E007-4B9B-9360-80A2808B4A38}" type="presParOf" srcId="{FFA01A35-8916-42B5-A75B-7FF05437978E}" destId="{0D2EFF50-D8C0-4863-8849-E6110D5984D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6E9473-914B-4CE4-AAB0-4C5FCB50660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ABCDC03-7217-4015-AB71-52C3242D50C1}" type="parTrans" cxnId="{D1084BAB-7A93-4FEA-8928-1479BC4C2622}">
      <dgm:prSet/>
      <dgm:spPr/>
      <dgm:t>
        <a:bodyPr/>
        <a:lstStyle/>
        <a:p>
          <a:endParaRPr lang="en-US"/>
        </a:p>
      </dgm:t>
    </dgm:pt>
    <dgm:pt modelId="{349E3A8E-1D89-4FC1-9779-0AAD6B603848}" type="sibTrans" cxnId="{D1084BAB-7A93-4FEA-8928-1479BC4C2622}">
      <dgm:prSet/>
      <dgm:spPr/>
      <dgm:t>
        <a:bodyPr/>
        <a:lstStyle/>
        <a:p>
          <a:endParaRPr lang="en-US"/>
        </a:p>
      </dgm:t>
    </dgm:pt>
    <dgm:pt modelId="{6C92500E-88B3-4251-8CE3-E52F6F2B024F}">
      <dgm:prSet phldrT="[Texto]"/>
      <dgm:spPr>
        <a:solidFill>
          <a:schemeClr val="accent1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D4D20851-B94F-4CB5-82A6-5CB23611B1BD}" type="parTrans" cxnId="{41407BA3-6D9E-4B57-A147-68CC9CBCF430}">
      <dgm:prSet/>
      <dgm:spPr/>
      <dgm:t>
        <a:bodyPr/>
        <a:lstStyle/>
        <a:p>
          <a:endParaRPr lang="en-US"/>
        </a:p>
      </dgm:t>
    </dgm:pt>
    <dgm:pt modelId="{8E2F5F75-1EE7-4C2A-B66C-725DE309EA4F}" type="sibTrans" cxnId="{41407BA3-6D9E-4B57-A147-68CC9CBCF430}">
      <dgm:prSet/>
      <dgm:spPr/>
      <dgm:t>
        <a:bodyPr/>
        <a:lstStyle/>
        <a:p>
          <a:endParaRPr lang="en-US"/>
        </a:p>
      </dgm:t>
    </dgm:pt>
    <dgm:pt modelId="{47897A76-E748-4DA0-93A4-9A5765DB6D7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Bancada</a:t>
          </a:r>
          <a:endParaRPr lang="pt-BR" dirty="0"/>
        </a:p>
      </dgm:t>
    </dgm:pt>
    <dgm:pt modelId="{7DFC871F-BC43-4BE7-9848-30D9767CADD5}" type="parTrans" cxnId="{1863E033-71F0-4C95-9928-31803FAFF5A8}">
      <dgm:prSet/>
      <dgm:spPr/>
      <dgm:t>
        <a:bodyPr/>
        <a:lstStyle/>
        <a:p>
          <a:endParaRPr lang="en-US"/>
        </a:p>
      </dgm:t>
    </dgm:pt>
    <dgm:pt modelId="{B94B2ECE-C617-4BB3-A15C-2F56861CB5E7}" type="sibTrans" cxnId="{1863E033-71F0-4C95-9928-31803FAFF5A8}">
      <dgm:prSet/>
      <dgm:spPr/>
      <dgm:t>
        <a:bodyPr/>
        <a:lstStyle/>
        <a:p>
          <a:endParaRPr lang="en-US"/>
        </a:p>
      </dgm:t>
    </dgm:pt>
    <dgm:pt modelId="{15083C04-D88E-4B9C-8E01-17FFDE0ED71F}">
      <dgm:prSet phldrT="[Texto]"/>
      <dgm:spPr/>
      <dgm:t>
        <a:bodyPr/>
        <a:lstStyle/>
        <a:p>
          <a:r>
            <a:rPr lang="pt-BR" dirty="0" smtClean="0"/>
            <a:t>Cronograma</a:t>
          </a:r>
          <a:endParaRPr lang="pt-BR" dirty="0"/>
        </a:p>
      </dgm:t>
    </dgm:pt>
    <dgm:pt modelId="{84226E03-99B7-4A7A-AE1F-4CCC2C9083C2}" type="parTrans" cxnId="{37E34E23-9E1E-4FC8-B792-AC8E5236746C}">
      <dgm:prSet/>
      <dgm:spPr/>
      <dgm:t>
        <a:bodyPr/>
        <a:lstStyle/>
        <a:p>
          <a:endParaRPr lang="en-US"/>
        </a:p>
      </dgm:t>
    </dgm:pt>
    <dgm:pt modelId="{C855BFBD-A100-43E8-ADC2-750A6B1831FA}" type="sibTrans" cxnId="{37E34E23-9E1E-4FC8-B792-AC8E5236746C}">
      <dgm:prSet/>
      <dgm:spPr/>
      <dgm:t>
        <a:bodyPr/>
        <a:lstStyle/>
        <a:p>
          <a:endParaRPr lang="en-US"/>
        </a:p>
      </dgm:t>
    </dgm:pt>
    <dgm:pt modelId="{09344A88-EADA-4DDC-8D00-8B5249B43565}">
      <dgm:prSet phldrT="[Texto]"/>
      <dgm:spPr/>
      <dgm:t>
        <a:bodyPr/>
        <a:lstStyle/>
        <a:p>
          <a:r>
            <a:rPr lang="pt-BR" dirty="0" smtClean="0"/>
            <a:t>Planejamento</a:t>
          </a:r>
          <a:endParaRPr lang="pt-BR" dirty="0"/>
        </a:p>
      </dgm:t>
    </dgm:pt>
    <dgm:pt modelId="{DF574672-B145-4146-B354-0CFB36385EE0}" type="parTrans" cxnId="{667A8117-B0AE-4703-A8B2-9C2BBE5F834E}">
      <dgm:prSet/>
      <dgm:spPr/>
      <dgm:t>
        <a:bodyPr/>
        <a:lstStyle/>
        <a:p>
          <a:endParaRPr lang="en-US"/>
        </a:p>
      </dgm:t>
    </dgm:pt>
    <dgm:pt modelId="{6CA00A92-5DDA-4EE4-9CC7-8E509F081EE1}" type="sibTrans" cxnId="{667A8117-B0AE-4703-A8B2-9C2BBE5F834E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A3E3DC-10BC-42E6-8D4E-FBF17DA65FD9}" type="pres">
      <dgm:prSet presAssocID="{836E9473-914B-4CE4-AAB0-4C5FCB506608}" presName="parTxOnly" presStyleLbl="node1" presStyleIdx="0" presStyleCnt="5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612F8-1755-4CEB-9DAC-2D3A22A05786}" type="pres">
      <dgm:prSet presAssocID="{349E3A8E-1D89-4FC1-9779-0AAD6B603848}" presName="parSpace" presStyleCnt="0"/>
      <dgm:spPr/>
    </dgm:pt>
    <dgm:pt modelId="{2A9F41E1-02CE-43BD-B24E-629156436ED3}" type="pres">
      <dgm:prSet presAssocID="{6C92500E-88B3-4251-8CE3-E52F6F2B024F}" presName="parTxOnly" presStyleLbl="node1" presStyleIdx="1" presStyleCnt="5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9F77C5-A8E7-421B-A5E4-A5B770056B49}" type="pres">
      <dgm:prSet presAssocID="{8E2F5F75-1EE7-4C2A-B66C-725DE309EA4F}" presName="parSpace" presStyleCnt="0"/>
      <dgm:spPr/>
    </dgm:pt>
    <dgm:pt modelId="{D994D203-BEE4-4408-907A-F5586944A93A}" type="pres">
      <dgm:prSet presAssocID="{47897A76-E748-4DA0-93A4-9A5765DB6D7E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732CA-6E88-456F-9F15-47B52D0D388B}" type="pres">
      <dgm:prSet presAssocID="{B94B2ECE-C617-4BB3-A15C-2F56861CB5E7}" presName="parSpace" presStyleCnt="0"/>
      <dgm:spPr/>
    </dgm:pt>
    <dgm:pt modelId="{C4CEFAFB-41E4-4FBC-8BE5-51D917D1ABFC}" type="pres">
      <dgm:prSet presAssocID="{15083C04-D88E-4B9C-8E01-17FFDE0ED71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2FB2B-7700-4615-A3EC-B7B258B8BC44}" type="pres">
      <dgm:prSet presAssocID="{C855BFBD-A100-43E8-ADC2-750A6B1831FA}" presName="parSpace" presStyleCnt="0"/>
      <dgm:spPr/>
    </dgm:pt>
    <dgm:pt modelId="{ECC49C3B-0101-4C0E-ABA4-C39EB690D9D4}" type="pres">
      <dgm:prSet presAssocID="{09344A88-EADA-4DDC-8D00-8B5249B43565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E34E23-9E1E-4FC8-B792-AC8E5236746C}" srcId="{9A37432F-7778-4A28-9D2A-A138D3B77706}" destId="{15083C04-D88E-4B9C-8E01-17FFDE0ED71F}" srcOrd="3" destOrd="0" parTransId="{84226E03-99B7-4A7A-AE1F-4CCC2C9083C2}" sibTransId="{C855BFBD-A100-43E8-ADC2-750A6B1831FA}"/>
    <dgm:cxn modelId="{BB673221-5B2E-4043-B7CF-707553A67293}" type="presOf" srcId="{47897A76-E748-4DA0-93A4-9A5765DB6D7E}" destId="{D994D203-BEE4-4408-907A-F5586944A93A}" srcOrd="0" destOrd="0" presId="urn:microsoft.com/office/officeart/2005/8/layout/hChevron3"/>
    <dgm:cxn modelId="{D1084BAB-7A93-4FEA-8928-1479BC4C2622}" srcId="{9A37432F-7778-4A28-9D2A-A138D3B77706}" destId="{836E9473-914B-4CE4-AAB0-4C5FCB506608}" srcOrd="0" destOrd="0" parTransId="{AABCDC03-7217-4015-AB71-52C3242D50C1}" sibTransId="{349E3A8E-1D89-4FC1-9779-0AAD6B603848}"/>
    <dgm:cxn modelId="{65134C52-C4B1-48EB-9D6B-331C322E9243}" type="presOf" srcId="{836E9473-914B-4CE4-AAB0-4C5FCB506608}" destId="{21A3E3DC-10BC-42E6-8D4E-FBF17DA65FD9}" srcOrd="0" destOrd="0" presId="urn:microsoft.com/office/officeart/2005/8/layout/hChevron3"/>
    <dgm:cxn modelId="{F0E2458E-C918-4375-B212-F74C1D5C1DD8}" type="presOf" srcId="{09344A88-EADA-4DDC-8D00-8B5249B43565}" destId="{ECC49C3B-0101-4C0E-ABA4-C39EB690D9D4}" srcOrd="0" destOrd="0" presId="urn:microsoft.com/office/officeart/2005/8/layout/hChevron3"/>
    <dgm:cxn modelId="{1863E033-71F0-4C95-9928-31803FAFF5A8}" srcId="{9A37432F-7778-4A28-9D2A-A138D3B77706}" destId="{47897A76-E748-4DA0-93A4-9A5765DB6D7E}" srcOrd="2" destOrd="0" parTransId="{7DFC871F-BC43-4BE7-9848-30D9767CADD5}" sibTransId="{B94B2ECE-C617-4BB3-A15C-2F56861CB5E7}"/>
    <dgm:cxn modelId="{9FBCA003-1AA3-454D-9EE2-EB17E0EEF869}" type="presOf" srcId="{9A37432F-7778-4A28-9D2A-A138D3B77706}" destId="{FFA01A35-8916-42B5-A75B-7FF05437978E}" srcOrd="0" destOrd="0" presId="urn:microsoft.com/office/officeart/2005/8/layout/hChevron3"/>
    <dgm:cxn modelId="{FF6557F5-4348-4A83-87AD-CD561DEAF2AA}" type="presOf" srcId="{6C92500E-88B3-4251-8CE3-E52F6F2B024F}" destId="{2A9F41E1-02CE-43BD-B24E-629156436ED3}" srcOrd="0" destOrd="0" presId="urn:microsoft.com/office/officeart/2005/8/layout/hChevron3"/>
    <dgm:cxn modelId="{AED226B6-8B8B-4D5A-BC66-C5318B1D007B}" type="presOf" srcId="{15083C04-D88E-4B9C-8E01-17FFDE0ED71F}" destId="{C4CEFAFB-41E4-4FBC-8BE5-51D917D1ABFC}" srcOrd="0" destOrd="0" presId="urn:microsoft.com/office/officeart/2005/8/layout/hChevron3"/>
    <dgm:cxn modelId="{667A8117-B0AE-4703-A8B2-9C2BBE5F834E}" srcId="{9A37432F-7778-4A28-9D2A-A138D3B77706}" destId="{09344A88-EADA-4DDC-8D00-8B5249B43565}" srcOrd="4" destOrd="0" parTransId="{DF574672-B145-4146-B354-0CFB36385EE0}" sibTransId="{6CA00A92-5DDA-4EE4-9CC7-8E509F081EE1}"/>
    <dgm:cxn modelId="{41407BA3-6D9E-4B57-A147-68CC9CBCF430}" srcId="{9A37432F-7778-4A28-9D2A-A138D3B77706}" destId="{6C92500E-88B3-4251-8CE3-E52F6F2B024F}" srcOrd="1" destOrd="0" parTransId="{D4D20851-B94F-4CB5-82A6-5CB23611B1BD}" sibTransId="{8E2F5F75-1EE7-4C2A-B66C-725DE309EA4F}"/>
    <dgm:cxn modelId="{4BF5143E-32CE-423A-97EF-BD43A0CA3994}" type="presParOf" srcId="{FFA01A35-8916-42B5-A75B-7FF05437978E}" destId="{21A3E3DC-10BC-42E6-8D4E-FBF17DA65FD9}" srcOrd="0" destOrd="0" presId="urn:microsoft.com/office/officeart/2005/8/layout/hChevron3"/>
    <dgm:cxn modelId="{72B13B04-A98C-4C14-AB34-50ABD3C54CA0}" type="presParOf" srcId="{FFA01A35-8916-42B5-A75B-7FF05437978E}" destId="{EF0612F8-1755-4CEB-9DAC-2D3A22A05786}" srcOrd="1" destOrd="0" presId="urn:microsoft.com/office/officeart/2005/8/layout/hChevron3"/>
    <dgm:cxn modelId="{8F97C161-3456-42A6-AAB1-AB74C5A1B371}" type="presParOf" srcId="{FFA01A35-8916-42B5-A75B-7FF05437978E}" destId="{2A9F41E1-02CE-43BD-B24E-629156436ED3}" srcOrd="2" destOrd="0" presId="urn:microsoft.com/office/officeart/2005/8/layout/hChevron3"/>
    <dgm:cxn modelId="{BB8C8AC1-933B-4885-A1A3-5626618B3D9B}" type="presParOf" srcId="{FFA01A35-8916-42B5-A75B-7FF05437978E}" destId="{359F77C5-A8E7-421B-A5E4-A5B770056B49}" srcOrd="3" destOrd="0" presId="urn:microsoft.com/office/officeart/2005/8/layout/hChevron3"/>
    <dgm:cxn modelId="{559F63B7-CDE9-40C9-80AB-D8E3DDD71929}" type="presParOf" srcId="{FFA01A35-8916-42B5-A75B-7FF05437978E}" destId="{D994D203-BEE4-4408-907A-F5586944A93A}" srcOrd="4" destOrd="0" presId="urn:microsoft.com/office/officeart/2005/8/layout/hChevron3"/>
    <dgm:cxn modelId="{E7014C92-54F6-4C3B-8DAA-B7333C43BAC3}" type="presParOf" srcId="{FFA01A35-8916-42B5-A75B-7FF05437978E}" destId="{D3A732CA-6E88-456F-9F15-47B52D0D388B}" srcOrd="5" destOrd="0" presId="urn:microsoft.com/office/officeart/2005/8/layout/hChevron3"/>
    <dgm:cxn modelId="{F197FB80-C18B-4C84-B935-A3F550C50097}" type="presParOf" srcId="{FFA01A35-8916-42B5-A75B-7FF05437978E}" destId="{C4CEFAFB-41E4-4FBC-8BE5-51D917D1ABFC}" srcOrd="6" destOrd="0" presId="urn:microsoft.com/office/officeart/2005/8/layout/hChevron3"/>
    <dgm:cxn modelId="{D35E5E93-2913-45A1-9BA7-ADCEDF7662C9}" type="presParOf" srcId="{FFA01A35-8916-42B5-A75B-7FF05437978E}" destId="{70B2FB2B-7700-4615-A3EC-B7B258B8BC44}" srcOrd="7" destOrd="0" presId="urn:microsoft.com/office/officeart/2005/8/layout/hChevron3"/>
    <dgm:cxn modelId="{DA8EE00D-BA58-494E-B689-18F27DD6CB87}" type="presParOf" srcId="{FFA01A35-8916-42B5-A75B-7FF05437978E}" destId="{ECC49C3B-0101-4C0E-ABA4-C39EB690D9D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8A9D5-5D69-4889-9202-25A6B8B7E4E7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77DC33BF-F6BD-4247-8A11-0511345F55F4}" type="parTrans" cxnId="{32C5A8E6-ADFF-44AA-A962-71B6F1CE2C7D}">
      <dgm:prSet/>
      <dgm:spPr/>
      <dgm:t>
        <a:bodyPr/>
        <a:lstStyle/>
        <a:p>
          <a:endParaRPr lang="en-US"/>
        </a:p>
      </dgm:t>
    </dgm:pt>
    <dgm:pt modelId="{8BAB4820-E03E-4C3B-9DA7-2C15553FF721}" type="sibTrans" cxnId="{32C5A8E6-ADFF-44AA-A962-71B6F1CE2C7D}">
      <dgm:prSet/>
      <dgm:spPr/>
      <dgm:t>
        <a:bodyPr/>
        <a:lstStyle/>
        <a:p>
          <a:endParaRPr lang="en-US"/>
        </a:p>
      </dgm:t>
    </dgm:pt>
    <dgm:pt modelId="{C65E0DFE-90D8-4E92-9BC9-DAB332FA10F5}">
      <dgm:prSet phldrT="[Texto]"/>
      <dgm:spPr>
        <a:solidFill>
          <a:schemeClr val="accent1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194DED6F-8FBD-4B8F-88E6-793347312B3F}" type="parTrans" cxnId="{43432800-60B3-427E-9A7E-969C4D206D1C}">
      <dgm:prSet/>
      <dgm:spPr/>
      <dgm:t>
        <a:bodyPr/>
        <a:lstStyle/>
        <a:p>
          <a:endParaRPr lang="en-US"/>
        </a:p>
      </dgm:t>
    </dgm:pt>
    <dgm:pt modelId="{E430AF69-624A-4E29-B609-4A2326AF27AA}" type="sibTrans" cxnId="{43432800-60B3-427E-9A7E-969C4D206D1C}">
      <dgm:prSet/>
      <dgm:spPr/>
      <dgm:t>
        <a:bodyPr/>
        <a:lstStyle/>
        <a:p>
          <a:endParaRPr lang="en-US"/>
        </a:p>
      </dgm:t>
    </dgm:pt>
    <dgm:pt modelId="{C4B9B44E-3F6E-455D-883D-CED46366A956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Bancada</a:t>
          </a:r>
          <a:endParaRPr lang="pt-BR" dirty="0"/>
        </a:p>
      </dgm:t>
    </dgm:pt>
    <dgm:pt modelId="{59029D92-A0A6-4E5B-A616-DC2D3F7AA508}" type="parTrans" cxnId="{5E16896E-3F4A-435C-80AE-DEE457022ED6}">
      <dgm:prSet/>
      <dgm:spPr/>
      <dgm:t>
        <a:bodyPr/>
        <a:lstStyle/>
        <a:p>
          <a:endParaRPr lang="en-US"/>
        </a:p>
      </dgm:t>
    </dgm:pt>
    <dgm:pt modelId="{B56DEAC1-EEC1-48E9-8D9A-E215B2ED796E}" type="sibTrans" cxnId="{5E16896E-3F4A-435C-80AE-DEE457022ED6}">
      <dgm:prSet/>
      <dgm:spPr/>
      <dgm:t>
        <a:bodyPr/>
        <a:lstStyle/>
        <a:p>
          <a:endParaRPr lang="en-US"/>
        </a:p>
      </dgm:t>
    </dgm:pt>
    <dgm:pt modelId="{D2CE23A2-5250-4D85-B02A-33DE52F8470D}">
      <dgm:prSet phldrT="[Texto]"/>
      <dgm:spPr/>
      <dgm:t>
        <a:bodyPr/>
        <a:lstStyle/>
        <a:p>
          <a:r>
            <a:rPr lang="pt-BR" dirty="0" smtClean="0"/>
            <a:t>Cronograma</a:t>
          </a:r>
          <a:endParaRPr lang="pt-BR" dirty="0"/>
        </a:p>
      </dgm:t>
    </dgm:pt>
    <dgm:pt modelId="{4ED51BDA-2FAF-42A1-B21C-161DCD2CBD47}" type="parTrans" cxnId="{3C662237-481A-4718-8EA7-25807768B51D}">
      <dgm:prSet/>
      <dgm:spPr/>
      <dgm:t>
        <a:bodyPr/>
        <a:lstStyle/>
        <a:p>
          <a:endParaRPr lang="en-US"/>
        </a:p>
      </dgm:t>
    </dgm:pt>
    <dgm:pt modelId="{FBF44935-52F6-4369-BA88-218D9DE2BD2F}" type="sibTrans" cxnId="{3C662237-481A-4718-8EA7-25807768B51D}">
      <dgm:prSet/>
      <dgm:spPr/>
      <dgm:t>
        <a:bodyPr/>
        <a:lstStyle/>
        <a:p>
          <a:endParaRPr lang="en-US"/>
        </a:p>
      </dgm:t>
    </dgm:pt>
    <dgm:pt modelId="{2BFA70C4-4E34-4D04-84BA-E7E0DAEB3863}">
      <dgm:prSet phldrT="[Texto]"/>
      <dgm:spPr/>
      <dgm:t>
        <a:bodyPr/>
        <a:lstStyle/>
        <a:p>
          <a:r>
            <a:rPr lang="pt-BR" dirty="0" smtClean="0"/>
            <a:t>Planejamento</a:t>
          </a:r>
          <a:endParaRPr lang="pt-BR" dirty="0"/>
        </a:p>
      </dgm:t>
    </dgm:pt>
    <dgm:pt modelId="{6ED72CBE-091C-4F90-91D2-09C832599754}" type="parTrans" cxnId="{55A02B6A-B609-4808-A58B-FB8297AA5665}">
      <dgm:prSet/>
      <dgm:spPr/>
      <dgm:t>
        <a:bodyPr/>
        <a:lstStyle/>
        <a:p>
          <a:endParaRPr lang="en-US"/>
        </a:p>
      </dgm:t>
    </dgm:pt>
    <dgm:pt modelId="{CCBB852E-A75F-4470-B2F8-45E7D0E30FC0}" type="sibTrans" cxnId="{55A02B6A-B609-4808-A58B-FB8297AA566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37941A-01FD-4FD1-A347-4B536DC5C3D7}" type="pres">
      <dgm:prSet presAssocID="{1408A9D5-5D69-4889-9202-25A6B8B7E4E7}" presName="parTxOnly" presStyleLbl="node1" presStyleIdx="0" presStyleCnt="5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4D829C-7436-4F74-AB58-26CA18F8A8E8}" type="pres">
      <dgm:prSet presAssocID="{8BAB4820-E03E-4C3B-9DA7-2C15553FF721}" presName="parSpace" presStyleCnt="0"/>
      <dgm:spPr/>
    </dgm:pt>
    <dgm:pt modelId="{6B28F214-224D-448A-9412-9A17566F2A99}" type="pres">
      <dgm:prSet presAssocID="{C65E0DFE-90D8-4E92-9BC9-DAB332FA10F5}" presName="parTxOnly" presStyleLbl="node1" presStyleIdx="1" presStyleCnt="5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47BD8-80CE-4E37-82FD-9F0BC347A981}" type="pres">
      <dgm:prSet presAssocID="{E430AF69-624A-4E29-B609-4A2326AF27AA}" presName="parSpace" presStyleCnt="0"/>
      <dgm:spPr/>
    </dgm:pt>
    <dgm:pt modelId="{A1BF13F9-4253-4501-94F6-9C004EC006ED}" type="pres">
      <dgm:prSet presAssocID="{C4B9B44E-3F6E-455D-883D-CED46366A956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B06F4-DAB1-4172-8479-1BE18F8C8ED1}" type="pres">
      <dgm:prSet presAssocID="{B56DEAC1-EEC1-48E9-8D9A-E215B2ED796E}" presName="parSpace" presStyleCnt="0"/>
      <dgm:spPr/>
    </dgm:pt>
    <dgm:pt modelId="{F62F80F3-C6ED-4A71-A1EC-5041D7AAE426}" type="pres">
      <dgm:prSet presAssocID="{D2CE23A2-5250-4D85-B02A-33DE52F8470D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3EDC57-C307-4CD4-B780-E8A66BC492BA}" type="pres">
      <dgm:prSet presAssocID="{FBF44935-52F6-4369-BA88-218D9DE2BD2F}" presName="parSpace" presStyleCnt="0"/>
      <dgm:spPr/>
    </dgm:pt>
    <dgm:pt modelId="{62716D5E-F611-4B34-837B-F57C606FD5BF}" type="pres">
      <dgm:prSet presAssocID="{2BFA70C4-4E34-4D04-84BA-E7E0DAEB386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662237-481A-4718-8EA7-25807768B51D}" srcId="{9A37432F-7778-4A28-9D2A-A138D3B77706}" destId="{D2CE23A2-5250-4D85-B02A-33DE52F8470D}" srcOrd="3" destOrd="0" parTransId="{4ED51BDA-2FAF-42A1-B21C-161DCD2CBD47}" sibTransId="{FBF44935-52F6-4369-BA88-218D9DE2BD2F}"/>
    <dgm:cxn modelId="{96401502-307B-4ECA-B75B-3803CCFECFBE}" type="presOf" srcId="{D2CE23A2-5250-4D85-B02A-33DE52F8470D}" destId="{F62F80F3-C6ED-4A71-A1EC-5041D7AAE426}" srcOrd="0" destOrd="0" presId="urn:microsoft.com/office/officeart/2005/8/layout/hChevron3"/>
    <dgm:cxn modelId="{2FEC944F-FCF4-444D-AD36-6D27806F2E3D}" type="presOf" srcId="{9A37432F-7778-4A28-9D2A-A138D3B77706}" destId="{FFA01A35-8916-42B5-A75B-7FF05437978E}" srcOrd="0" destOrd="0" presId="urn:microsoft.com/office/officeart/2005/8/layout/hChevron3"/>
    <dgm:cxn modelId="{83123FAA-6C21-4248-8074-D1C0252BF774}" type="presOf" srcId="{2BFA70C4-4E34-4D04-84BA-E7E0DAEB3863}" destId="{62716D5E-F611-4B34-837B-F57C606FD5BF}" srcOrd="0" destOrd="0" presId="urn:microsoft.com/office/officeart/2005/8/layout/hChevron3"/>
    <dgm:cxn modelId="{9264CE4D-9192-472B-9BFE-73380BDAC99B}" type="presOf" srcId="{C4B9B44E-3F6E-455D-883D-CED46366A956}" destId="{A1BF13F9-4253-4501-94F6-9C004EC006ED}" srcOrd="0" destOrd="0" presId="urn:microsoft.com/office/officeart/2005/8/layout/hChevron3"/>
    <dgm:cxn modelId="{4DA1256A-F407-4F7E-9FF9-D844987472DB}" type="presOf" srcId="{1408A9D5-5D69-4889-9202-25A6B8B7E4E7}" destId="{CF37941A-01FD-4FD1-A347-4B536DC5C3D7}" srcOrd="0" destOrd="0" presId="urn:microsoft.com/office/officeart/2005/8/layout/hChevron3"/>
    <dgm:cxn modelId="{55A02B6A-B609-4808-A58B-FB8297AA5665}" srcId="{9A37432F-7778-4A28-9D2A-A138D3B77706}" destId="{2BFA70C4-4E34-4D04-84BA-E7E0DAEB3863}" srcOrd="4" destOrd="0" parTransId="{6ED72CBE-091C-4F90-91D2-09C832599754}" sibTransId="{CCBB852E-A75F-4470-B2F8-45E7D0E30FC0}"/>
    <dgm:cxn modelId="{32C5A8E6-ADFF-44AA-A962-71B6F1CE2C7D}" srcId="{9A37432F-7778-4A28-9D2A-A138D3B77706}" destId="{1408A9D5-5D69-4889-9202-25A6B8B7E4E7}" srcOrd="0" destOrd="0" parTransId="{77DC33BF-F6BD-4247-8A11-0511345F55F4}" sibTransId="{8BAB4820-E03E-4C3B-9DA7-2C15553FF721}"/>
    <dgm:cxn modelId="{5E16896E-3F4A-435C-80AE-DEE457022ED6}" srcId="{9A37432F-7778-4A28-9D2A-A138D3B77706}" destId="{C4B9B44E-3F6E-455D-883D-CED46366A956}" srcOrd="2" destOrd="0" parTransId="{59029D92-A0A6-4E5B-A616-DC2D3F7AA508}" sibTransId="{B56DEAC1-EEC1-48E9-8D9A-E215B2ED796E}"/>
    <dgm:cxn modelId="{0C5DAE94-36FE-4A23-A6A1-75747731366F}" type="presOf" srcId="{C65E0DFE-90D8-4E92-9BC9-DAB332FA10F5}" destId="{6B28F214-224D-448A-9412-9A17566F2A99}" srcOrd="0" destOrd="0" presId="urn:microsoft.com/office/officeart/2005/8/layout/hChevron3"/>
    <dgm:cxn modelId="{43432800-60B3-427E-9A7E-969C4D206D1C}" srcId="{9A37432F-7778-4A28-9D2A-A138D3B77706}" destId="{C65E0DFE-90D8-4E92-9BC9-DAB332FA10F5}" srcOrd="1" destOrd="0" parTransId="{194DED6F-8FBD-4B8F-88E6-793347312B3F}" sibTransId="{E430AF69-624A-4E29-B609-4A2326AF27AA}"/>
    <dgm:cxn modelId="{41679BB7-5A52-4452-AC63-A655B5FEBC7E}" type="presParOf" srcId="{FFA01A35-8916-42B5-A75B-7FF05437978E}" destId="{CF37941A-01FD-4FD1-A347-4B536DC5C3D7}" srcOrd="0" destOrd="0" presId="urn:microsoft.com/office/officeart/2005/8/layout/hChevron3"/>
    <dgm:cxn modelId="{D6EAA3AB-433E-4640-9971-ECDFC235CA45}" type="presParOf" srcId="{FFA01A35-8916-42B5-A75B-7FF05437978E}" destId="{014D829C-7436-4F74-AB58-26CA18F8A8E8}" srcOrd="1" destOrd="0" presId="urn:microsoft.com/office/officeart/2005/8/layout/hChevron3"/>
    <dgm:cxn modelId="{41B8F656-183D-46E8-8E62-76AD7761B262}" type="presParOf" srcId="{FFA01A35-8916-42B5-A75B-7FF05437978E}" destId="{6B28F214-224D-448A-9412-9A17566F2A99}" srcOrd="2" destOrd="0" presId="urn:microsoft.com/office/officeart/2005/8/layout/hChevron3"/>
    <dgm:cxn modelId="{C668E8E5-EEF9-49B3-94EE-BE7BF630BEB9}" type="presParOf" srcId="{FFA01A35-8916-42B5-A75B-7FF05437978E}" destId="{9F747BD8-80CE-4E37-82FD-9F0BC347A981}" srcOrd="3" destOrd="0" presId="urn:microsoft.com/office/officeart/2005/8/layout/hChevron3"/>
    <dgm:cxn modelId="{13F421CC-2C96-4F3C-B33F-998955A62CBA}" type="presParOf" srcId="{FFA01A35-8916-42B5-A75B-7FF05437978E}" destId="{A1BF13F9-4253-4501-94F6-9C004EC006ED}" srcOrd="4" destOrd="0" presId="urn:microsoft.com/office/officeart/2005/8/layout/hChevron3"/>
    <dgm:cxn modelId="{BFDCA3CC-B9FE-41A4-A4F2-58A486495682}" type="presParOf" srcId="{FFA01A35-8916-42B5-A75B-7FF05437978E}" destId="{D0DB06F4-DAB1-4172-8479-1BE18F8C8ED1}" srcOrd="5" destOrd="0" presId="urn:microsoft.com/office/officeart/2005/8/layout/hChevron3"/>
    <dgm:cxn modelId="{B624AC3D-EE35-43D9-A913-A4066E3653DE}" type="presParOf" srcId="{FFA01A35-8916-42B5-A75B-7FF05437978E}" destId="{F62F80F3-C6ED-4A71-A1EC-5041D7AAE426}" srcOrd="6" destOrd="0" presId="urn:microsoft.com/office/officeart/2005/8/layout/hChevron3"/>
    <dgm:cxn modelId="{071C5343-5B48-4666-840D-FE0BF04CC934}" type="presParOf" srcId="{FFA01A35-8916-42B5-A75B-7FF05437978E}" destId="{EA3EDC57-C307-4CD4-B780-E8A66BC492BA}" srcOrd="7" destOrd="0" presId="urn:microsoft.com/office/officeart/2005/8/layout/hChevron3"/>
    <dgm:cxn modelId="{928DAE54-E372-4C9B-B134-D0EDDD630875}" type="presParOf" srcId="{FFA01A35-8916-42B5-A75B-7FF05437978E}" destId="{62716D5E-F611-4B34-837B-F57C606FD5B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B66605-D659-46BD-BA8E-05EF4101216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F3A0411A-0371-44B0-AB42-3F1333F8F107}" type="parTrans" cxnId="{DCE83045-FAA4-4BC3-BCFC-6F48D9931FCD}">
      <dgm:prSet/>
      <dgm:spPr/>
      <dgm:t>
        <a:bodyPr/>
        <a:lstStyle/>
        <a:p>
          <a:endParaRPr lang="en-US"/>
        </a:p>
      </dgm:t>
    </dgm:pt>
    <dgm:pt modelId="{CDA0F12E-F84A-46FF-A4EE-4D77BF11EB45}" type="sibTrans" cxnId="{DCE83045-FAA4-4BC3-BCFC-6F48D9931FCD}">
      <dgm:prSet/>
      <dgm:spPr/>
      <dgm:t>
        <a:bodyPr/>
        <a:lstStyle/>
        <a:p>
          <a:endParaRPr lang="en-US"/>
        </a:p>
      </dgm:t>
    </dgm:pt>
    <dgm:pt modelId="{5BBCC7B2-1545-43E7-A826-BE00EFB652E0}">
      <dgm:prSet phldrT="[Texto]"/>
      <dgm:spPr>
        <a:solidFill>
          <a:schemeClr val="accent1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37CE5E75-D808-455F-98F0-FB584C08BD19}" type="parTrans" cxnId="{3AE94A4E-E3D1-4A37-9216-F12CDDEA054E}">
      <dgm:prSet/>
      <dgm:spPr/>
      <dgm:t>
        <a:bodyPr/>
        <a:lstStyle/>
        <a:p>
          <a:endParaRPr lang="en-US"/>
        </a:p>
      </dgm:t>
    </dgm:pt>
    <dgm:pt modelId="{F66AA9EA-64BE-4785-A0C4-A7D4BE3E4204}" type="sibTrans" cxnId="{3AE94A4E-E3D1-4A37-9216-F12CDDEA054E}">
      <dgm:prSet/>
      <dgm:spPr/>
      <dgm:t>
        <a:bodyPr/>
        <a:lstStyle/>
        <a:p>
          <a:endParaRPr lang="en-US"/>
        </a:p>
      </dgm:t>
    </dgm:pt>
    <dgm:pt modelId="{649A96EF-5005-4D25-BF13-91233B8F5C5D}">
      <dgm:prSet phldrT="[Texto]"/>
      <dgm:spPr>
        <a:solidFill>
          <a:schemeClr val="accent1"/>
        </a:solidFill>
      </dgm:spPr>
      <dgm:t>
        <a:bodyPr/>
        <a:lstStyle/>
        <a:p>
          <a:r>
            <a:rPr lang="pt-BR" dirty="0" smtClean="0"/>
            <a:t>Bancada</a:t>
          </a:r>
          <a:endParaRPr lang="pt-BR" dirty="0"/>
        </a:p>
      </dgm:t>
    </dgm:pt>
    <dgm:pt modelId="{CBB6AB64-4563-4DA3-9172-E9086941F3F0}" type="parTrans" cxnId="{5D6FDF81-BE72-4056-AD83-47692CB90E14}">
      <dgm:prSet/>
      <dgm:spPr/>
      <dgm:t>
        <a:bodyPr/>
        <a:lstStyle/>
        <a:p>
          <a:endParaRPr lang="en-US"/>
        </a:p>
      </dgm:t>
    </dgm:pt>
    <dgm:pt modelId="{0232000F-1FCB-4DDF-8C8D-E9FB6349D037}" type="sibTrans" cxnId="{5D6FDF81-BE72-4056-AD83-47692CB90E14}">
      <dgm:prSet/>
      <dgm:spPr/>
      <dgm:t>
        <a:bodyPr/>
        <a:lstStyle/>
        <a:p>
          <a:endParaRPr lang="en-US"/>
        </a:p>
      </dgm:t>
    </dgm:pt>
    <dgm:pt modelId="{09334769-AC1F-4E26-813A-BECDC07A8F4A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Cronograma</a:t>
          </a:r>
          <a:endParaRPr lang="pt-BR" dirty="0"/>
        </a:p>
      </dgm:t>
    </dgm:pt>
    <dgm:pt modelId="{97442E9B-5FEE-43AF-8BFF-82AA5ACCF2AD}" type="parTrans" cxnId="{9B467F91-EC13-4F75-BCAD-22B7C0EE3CAA}">
      <dgm:prSet/>
      <dgm:spPr/>
      <dgm:t>
        <a:bodyPr/>
        <a:lstStyle/>
        <a:p>
          <a:endParaRPr lang="en-US"/>
        </a:p>
      </dgm:t>
    </dgm:pt>
    <dgm:pt modelId="{3BA30396-8ED8-4C6B-BB2C-2A123AF95587}" type="sibTrans" cxnId="{9B467F91-EC13-4F75-BCAD-22B7C0EE3CAA}">
      <dgm:prSet/>
      <dgm:spPr/>
      <dgm:t>
        <a:bodyPr/>
        <a:lstStyle/>
        <a:p>
          <a:endParaRPr lang="en-US"/>
        </a:p>
      </dgm:t>
    </dgm:pt>
    <dgm:pt modelId="{79BB8A26-2A30-4A59-B3CE-0D0C1C8CAA53}">
      <dgm:prSet phldrT="[Texto]"/>
      <dgm:spPr/>
      <dgm:t>
        <a:bodyPr/>
        <a:lstStyle/>
        <a:p>
          <a:r>
            <a:rPr lang="pt-BR" dirty="0" smtClean="0"/>
            <a:t>Planejamento</a:t>
          </a:r>
          <a:endParaRPr lang="pt-BR" dirty="0"/>
        </a:p>
      </dgm:t>
    </dgm:pt>
    <dgm:pt modelId="{4109CF96-A015-4FBA-891D-563FD2C97804}" type="parTrans" cxnId="{31F9969E-24FD-45A8-BF98-FA7608B9FFB8}">
      <dgm:prSet/>
      <dgm:spPr/>
      <dgm:t>
        <a:bodyPr/>
        <a:lstStyle/>
        <a:p>
          <a:endParaRPr lang="en-US"/>
        </a:p>
      </dgm:t>
    </dgm:pt>
    <dgm:pt modelId="{31DAF408-E790-44C4-91A7-7E9CF8A5331F}" type="sibTrans" cxnId="{31F9969E-24FD-45A8-BF98-FA7608B9FFB8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8BE5A7-BA4A-46F9-A58D-6868E142093E}" type="pres">
      <dgm:prSet presAssocID="{C6B66605-D659-46BD-BA8E-05EF41012169}" presName="parTxOnly" presStyleLbl="node1" presStyleIdx="0" presStyleCnt="5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C46F9-83A5-49CF-BF7C-466AE8DAD378}" type="pres">
      <dgm:prSet presAssocID="{CDA0F12E-F84A-46FF-A4EE-4D77BF11EB45}" presName="parSpace" presStyleCnt="0"/>
      <dgm:spPr/>
    </dgm:pt>
    <dgm:pt modelId="{6EBED566-679F-488E-A610-539D0C6CE632}" type="pres">
      <dgm:prSet presAssocID="{5BBCC7B2-1545-43E7-A826-BE00EFB652E0}" presName="parTxOnly" presStyleLbl="node1" presStyleIdx="1" presStyleCnt="5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995E21-B329-44D6-B2C1-6C26612FCA79}" type="pres">
      <dgm:prSet presAssocID="{F66AA9EA-64BE-4785-A0C4-A7D4BE3E4204}" presName="parSpace" presStyleCnt="0"/>
      <dgm:spPr/>
    </dgm:pt>
    <dgm:pt modelId="{DF941DFB-422B-4BF9-B3A8-68A7D002C237}" type="pres">
      <dgm:prSet presAssocID="{649A96EF-5005-4D25-BF13-91233B8F5C5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6D29A5-B2C5-4325-A204-FDECF873B4C2}" type="pres">
      <dgm:prSet presAssocID="{0232000F-1FCB-4DDF-8C8D-E9FB6349D037}" presName="parSpace" presStyleCnt="0"/>
      <dgm:spPr/>
    </dgm:pt>
    <dgm:pt modelId="{F90847FE-DD7C-45F3-8E8E-356C5E9175C1}" type="pres">
      <dgm:prSet presAssocID="{09334769-AC1F-4E26-813A-BECDC07A8F4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02071-5203-4C0A-944B-84DE6D995CAF}" type="pres">
      <dgm:prSet presAssocID="{3BA30396-8ED8-4C6B-BB2C-2A123AF95587}" presName="parSpace" presStyleCnt="0"/>
      <dgm:spPr/>
    </dgm:pt>
    <dgm:pt modelId="{F9D895EF-3418-4FAC-93B7-61F6BE7499F3}" type="pres">
      <dgm:prSet presAssocID="{79BB8A26-2A30-4A59-B3CE-0D0C1C8CAA5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F9969E-24FD-45A8-BF98-FA7608B9FFB8}" srcId="{9A37432F-7778-4A28-9D2A-A138D3B77706}" destId="{79BB8A26-2A30-4A59-B3CE-0D0C1C8CAA53}" srcOrd="4" destOrd="0" parTransId="{4109CF96-A015-4FBA-891D-563FD2C97804}" sibTransId="{31DAF408-E790-44C4-91A7-7E9CF8A5331F}"/>
    <dgm:cxn modelId="{B2D7A8C9-88CD-4EBC-97AE-D905A6806CBC}" type="presOf" srcId="{9A37432F-7778-4A28-9D2A-A138D3B77706}" destId="{FFA01A35-8916-42B5-A75B-7FF05437978E}" srcOrd="0" destOrd="0" presId="urn:microsoft.com/office/officeart/2005/8/layout/hChevron3"/>
    <dgm:cxn modelId="{74FC9B89-34A6-4CF0-95CE-B530B0E0FD66}" type="presOf" srcId="{C6B66605-D659-46BD-BA8E-05EF41012169}" destId="{4E8BE5A7-BA4A-46F9-A58D-6868E142093E}" srcOrd="0" destOrd="0" presId="urn:microsoft.com/office/officeart/2005/8/layout/hChevron3"/>
    <dgm:cxn modelId="{9B467F91-EC13-4F75-BCAD-22B7C0EE3CAA}" srcId="{9A37432F-7778-4A28-9D2A-A138D3B77706}" destId="{09334769-AC1F-4E26-813A-BECDC07A8F4A}" srcOrd="3" destOrd="0" parTransId="{97442E9B-5FEE-43AF-8BFF-82AA5ACCF2AD}" sibTransId="{3BA30396-8ED8-4C6B-BB2C-2A123AF95587}"/>
    <dgm:cxn modelId="{716954A2-7E92-499B-96AE-0F282FDC7235}" type="presOf" srcId="{09334769-AC1F-4E26-813A-BECDC07A8F4A}" destId="{F90847FE-DD7C-45F3-8E8E-356C5E9175C1}" srcOrd="0" destOrd="0" presId="urn:microsoft.com/office/officeart/2005/8/layout/hChevron3"/>
    <dgm:cxn modelId="{848D21DE-C6CA-48B0-BC5F-0D5DBB5D400B}" type="presOf" srcId="{5BBCC7B2-1545-43E7-A826-BE00EFB652E0}" destId="{6EBED566-679F-488E-A610-539D0C6CE632}" srcOrd="0" destOrd="0" presId="urn:microsoft.com/office/officeart/2005/8/layout/hChevron3"/>
    <dgm:cxn modelId="{3AE94A4E-E3D1-4A37-9216-F12CDDEA054E}" srcId="{9A37432F-7778-4A28-9D2A-A138D3B77706}" destId="{5BBCC7B2-1545-43E7-A826-BE00EFB652E0}" srcOrd="1" destOrd="0" parTransId="{37CE5E75-D808-455F-98F0-FB584C08BD19}" sibTransId="{F66AA9EA-64BE-4785-A0C4-A7D4BE3E4204}"/>
    <dgm:cxn modelId="{DCE83045-FAA4-4BC3-BCFC-6F48D9931FCD}" srcId="{9A37432F-7778-4A28-9D2A-A138D3B77706}" destId="{C6B66605-D659-46BD-BA8E-05EF41012169}" srcOrd="0" destOrd="0" parTransId="{F3A0411A-0371-44B0-AB42-3F1333F8F107}" sibTransId="{CDA0F12E-F84A-46FF-A4EE-4D77BF11EB45}"/>
    <dgm:cxn modelId="{5D6FDF81-BE72-4056-AD83-47692CB90E14}" srcId="{9A37432F-7778-4A28-9D2A-A138D3B77706}" destId="{649A96EF-5005-4D25-BF13-91233B8F5C5D}" srcOrd="2" destOrd="0" parTransId="{CBB6AB64-4563-4DA3-9172-E9086941F3F0}" sibTransId="{0232000F-1FCB-4DDF-8C8D-E9FB6349D037}"/>
    <dgm:cxn modelId="{E5DCCBD2-C263-467F-AEB7-349E85118787}" type="presOf" srcId="{79BB8A26-2A30-4A59-B3CE-0D0C1C8CAA53}" destId="{F9D895EF-3418-4FAC-93B7-61F6BE7499F3}" srcOrd="0" destOrd="0" presId="urn:microsoft.com/office/officeart/2005/8/layout/hChevron3"/>
    <dgm:cxn modelId="{6F29C5CA-12D5-49CC-B96D-2AD0903F9C63}" type="presOf" srcId="{649A96EF-5005-4D25-BF13-91233B8F5C5D}" destId="{DF941DFB-422B-4BF9-B3A8-68A7D002C237}" srcOrd="0" destOrd="0" presId="urn:microsoft.com/office/officeart/2005/8/layout/hChevron3"/>
    <dgm:cxn modelId="{3B9C53EA-BFFC-4C1E-A199-1E86FB90FE49}" type="presParOf" srcId="{FFA01A35-8916-42B5-A75B-7FF05437978E}" destId="{4E8BE5A7-BA4A-46F9-A58D-6868E142093E}" srcOrd="0" destOrd="0" presId="urn:microsoft.com/office/officeart/2005/8/layout/hChevron3"/>
    <dgm:cxn modelId="{DF7F7655-1CA3-4D4A-A4B2-250FBC2BF5A8}" type="presParOf" srcId="{FFA01A35-8916-42B5-A75B-7FF05437978E}" destId="{ED4C46F9-83A5-49CF-BF7C-466AE8DAD378}" srcOrd="1" destOrd="0" presId="urn:microsoft.com/office/officeart/2005/8/layout/hChevron3"/>
    <dgm:cxn modelId="{55FDC2E8-DBD3-4737-8111-A4A05D972356}" type="presParOf" srcId="{FFA01A35-8916-42B5-A75B-7FF05437978E}" destId="{6EBED566-679F-488E-A610-539D0C6CE632}" srcOrd="2" destOrd="0" presId="urn:microsoft.com/office/officeart/2005/8/layout/hChevron3"/>
    <dgm:cxn modelId="{D44ED2C4-4484-4BCB-B092-C399EF6ADB80}" type="presParOf" srcId="{FFA01A35-8916-42B5-A75B-7FF05437978E}" destId="{20995E21-B329-44D6-B2C1-6C26612FCA79}" srcOrd="3" destOrd="0" presId="urn:microsoft.com/office/officeart/2005/8/layout/hChevron3"/>
    <dgm:cxn modelId="{0CEDE8B7-B4A5-422F-BDBA-DAA8ECEBBAF7}" type="presParOf" srcId="{FFA01A35-8916-42B5-A75B-7FF05437978E}" destId="{DF941DFB-422B-4BF9-B3A8-68A7D002C237}" srcOrd="4" destOrd="0" presId="urn:microsoft.com/office/officeart/2005/8/layout/hChevron3"/>
    <dgm:cxn modelId="{4444D333-5BB2-4013-A1D4-2FB00C0954A7}" type="presParOf" srcId="{FFA01A35-8916-42B5-A75B-7FF05437978E}" destId="{766D29A5-B2C5-4325-A204-FDECF873B4C2}" srcOrd="5" destOrd="0" presId="urn:microsoft.com/office/officeart/2005/8/layout/hChevron3"/>
    <dgm:cxn modelId="{354BA81E-D8F4-4FA2-B9B3-2113082ABC71}" type="presParOf" srcId="{FFA01A35-8916-42B5-A75B-7FF05437978E}" destId="{F90847FE-DD7C-45F3-8E8E-356C5E9175C1}" srcOrd="6" destOrd="0" presId="urn:microsoft.com/office/officeart/2005/8/layout/hChevron3"/>
    <dgm:cxn modelId="{262C9FBA-CFBB-4971-BAB3-BA7110175D98}" type="presParOf" srcId="{FFA01A35-8916-42B5-A75B-7FF05437978E}" destId="{C1702071-5203-4C0A-944B-84DE6D995CAF}" srcOrd="7" destOrd="0" presId="urn:microsoft.com/office/officeart/2005/8/layout/hChevron3"/>
    <dgm:cxn modelId="{11FCDF95-382B-400F-9018-33C242F0D160}" type="presParOf" srcId="{FFA01A35-8916-42B5-A75B-7FF05437978E}" destId="{F9D895EF-3418-4FAC-93B7-61F6BE7499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B66605-D659-46BD-BA8E-05EF4101216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F3A0411A-0371-44B0-AB42-3F1333F8F107}" type="parTrans" cxnId="{DCE83045-FAA4-4BC3-BCFC-6F48D9931FCD}">
      <dgm:prSet/>
      <dgm:spPr/>
      <dgm:t>
        <a:bodyPr/>
        <a:lstStyle/>
        <a:p>
          <a:endParaRPr lang="en-US"/>
        </a:p>
      </dgm:t>
    </dgm:pt>
    <dgm:pt modelId="{CDA0F12E-F84A-46FF-A4EE-4D77BF11EB45}" type="sibTrans" cxnId="{DCE83045-FAA4-4BC3-BCFC-6F48D9931FCD}">
      <dgm:prSet/>
      <dgm:spPr/>
      <dgm:t>
        <a:bodyPr/>
        <a:lstStyle/>
        <a:p>
          <a:endParaRPr lang="en-US"/>
        </a:p>
      </dgm:t>
    </dgm:pt>
    <dgm:pt modelId="{5BBCC7B2-1545-43E7-A826-BE00EFB652E0}">
      <dgm:prSet phldrT="[Texto]"/>
      <dgm:spPr>
        <a:solidFill>
          <a:schemeClr val="accent1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37CE5E75-D808-455F-98F0-FB584C08BD19}" type="parTrans" cxnId="{3AE94A4E-E3D1-4A37-9216-F12CDDEA054E}">
      <dgm:prSet/>
      <dgm:spPr/>
      <dgm:t>
        <a:bodyPr/>
        <a:lstStyle/>
        <a:p>
          <a:endParaRPr lang="en-US"/>
        </a:p>
      </dgm:t>
    </dgm:pt>
    <dgm:pt modelId="{F66AA9EA-64BE-4785-A0C4-A7D4BE3E4204}" type="sibTrans" cxnId="{3AE94A4E-E3D1-4A37-9216-F12CDDEA054E}">
      <dgm:prSet/>
      <dgm:spPr/>
      <dgm:t>
        <a:bodyPr/>
        <a:lstStyle/>
        <a:p>
          <a:endParaRPr lang="en-US"/>
        </a:p>
      </dgm:t>
    </dgm:pt>
    <dgm:pt modelId="{649A96EF-5005-4D25-BF13-91233B8F5C5D}">
      <dgm:prSet phldrT="[Texto]"/>
      <dgm:spPr>
        <a:solidFill>
          <a:schemeClr val="accent1"/>
        </a:solidFill>
      </dgm:spPr>
      <dgm:t>
        <a:bodyPr/>
        <a:lstStyle/>
        <a:p>
          <a:r>
            <a:rPr lang="pt-BR" dirty="0" smtClean="0"/>
            <a:t>Bancada</a:t>
          </a:r>
          <a:endParaRPr lang="pt-BR" dirty="0"/>
        </a:p>
      </dgm:t>
    </dgm:pt>
    <dgm:pt modelId="{CBB6AB64-4563-4DA3-9172-E9086941F3F0}" type="parTrans" cxnId="{5D6FDF81-BE72-4056-AD83-47692CB90E14}">
      <dgm:prSet/>
      <dgm:spPr/>
      <dgm:t>
        <a:bodyPr/>
        <a:lstStyle/>
        <a:p>
          <a:endParaRPr lang="en-US"/>
        </a:p>
      </dgm:t>
    </dgm:pt>
    <dgm:pt modelId="{0232000F-1FCB-4DDF-8C8D-E9FB6349D037}" type="sibTrans" cxnId="{5D6FDF81-BE72-4056-AD83-47692CB90E14}">
      <dgm:prSet/>
      <dgm:spPr/>
      <dgm:t>
        <a:bodyPr/>
        <a:lstStyle/>
        <a:p>
          <a:endParaRPr lang="en-US"/>
        </a:p>
      </dgm:t>
    </dgm:pt>
    <dgm:pt modelId="{09334769-AC1F-4E26-813A-BECDC07A8F4A}">
      <dgm:prSet phldrT="[Texto]"/>
      <dgm:spPr/>
      <dgm:t>
        <a:bodyPr/>
        <a:lstStyle/>
        <a:p>
          <a:r>
            <a:rPr lang="pt-BR" dirty="0" smtClean="0"/>
            <a:t>Cronograma</a:t>
          </a:r>
          <a:endParaRPr lang="pt-BR" dirty="0"/>
        </a:p>
      </dgm:t>
    </dgm:pt>
    <dgm:pt modelId="{97442E9B-5FEE-43AF-8BFF-82AA5ACCF2AD}" type="parTrans" cxnId="{9B467F91-EC13-4F75-BCAD-22B7C0EE3CAA}">
      <dgm:prSet/>
      <dgm:spPr/>
      <dgm:t>
        <a:bodyPr/>
        <a:lstStyle/>
        <a:p>
          <a:endParaRPr lang="en-US"/>
        </a:p>
      </dgm:t>
    </dgm:pt>
    <dgm:pt modelId="{3BA30396-8ED8-4C6B-BB2C-2A123AF95587}" type="sibTrans" cxnId="{9B467F91-EC13-4F75-BCAD-22B7C0EE3CAA}">
      <dgm:prSet/>
      <dgm:spPr/>
      <dgm:t>
        <a:bodyPr/>
        <a:lstStyle/>
        <a:p>
          <a:endParaRPr lang="en-US"/>
        </a:p>
      </dgm:t>
    </dgm:pt>
    <dgm:pt modelId="{79BB8A26-2A30-4A59-B3CE-0D0C1C8CAA53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Planejamento</a:t>
          </a:r>
          <a:endParaRPr lang="pt-BR" dirty="0"/>
        </a:p>
      </dgm:t>
    </dgm:pt>
    <dgm:pt modelId="{4109CF96-A015-4FBA-891D-563FD2C97804}" type="parTrans" cxnId="{31F9969E-24FD-45A8-BF98-FA7608B9FFB8}">
      <dgm:prSet/>
      <dgm:spPr/>
      <dgm:t>
        <a:bodyPr/>
        <a:lstStyle/>
        <a:p>
          <a:endParaRPr lang="en-US"/>
        </a:p>
      </dgm:t>
    </dgm:pt>
    <dgm:pt modelId="{31DAF408-E790-44C4-91A7-7E9CF8A5331F}" type="sibTrans" cxnId="{31F9969E-24FD-45A8-BF98-FA7608B9FFB8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8BE5A7-BA4A-46F9-A58D-6868E142093E}" type="pres">
      <dgm:prSet presAssocID="{C6B66605-D659-46BD-BA8E-05EF41012169}" presName="parTxOnly" presStyleLbl="node1" presStyleIdx="0" presStyleCnt="5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C46F9-83A5-49CF-BF7C-466AE8DAD378}" type="pres">
      <dgm:prSet presAssocID="{CDA0F12E-F84A-46FF-A4EE-4D77BF11EB45}" presName="parSpace" presStyleCnt="0"/>
      <dgm:spPr/>
    </dgm:pt>
    <dgm:pt modelId="{6EBED566-679F-488E-A610-539D0C6CE632}" type="pres">
      <dgm:prSet presAssocID="{5BBCC7B2-1545-43E7-A826-BE00EFB652E0}" presName="parTxOnly" presStyleLbl="node1" presStyleIdx="1" presStyleCnt="5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995E21-B329-44D6-B2C1-6C26612FCA79}" type="pres">
      <dgm:prSet presAssocID="{F66AA9EA-64BE-4785-A0C4-A7D4BE3E4204}" presName="parSpace" presStyleCnt="0"/>
      <dgm:spPr/>
    </dgm:pt>
    <dgm:pt modelId="{DF941DFB-422B-4BF9-B3A8-68A7D002C237}" type="pres">
      <dgm:prSet presAssocID="{649A96EF-5005-4D25-BF13-91233B8F5C5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6D29A5-B2C5-4325-A204-FDECF873B4C2}" type="pres">
      <dgm:prSet presAssocID="{0232000F-1FCB-4DDF-8C8D-E9FB6349D037}" presName="parSpace" presStyleCnt="0"/>
      <dgm:spPr/>
    </dgm:pt>
    <dgm:pt modelId="{F90847FE-DD7C-45F3-8E8E-356C5E9175C1}" type="pres">
      <dgm:prSet presAssocID="{09334769-AC1F-4E26-813A-BECDC07A8F4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02071-5203-4C0A-944B-84DE6D995CAF}" type="pres">
      <dgm:prSet presAssocID="{3BA30396-8ED8-4C6B-BB2C-2A123AF95587}" presName="parSpace" presStyleCnt="0"/>
      <dgm:spPr/>
    </dgm:pt>
    <dgm:pt modelId="{F9D895EF-3418-4FAC-93B7-61F6BE7499F3}" type="pres">
      <dgm:prSet presAssocID="{79BB8A26-2A30-4A59-B3CE-0D0C1C8CAA5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F9969E-24FD-45A8-BF98-FA7608B9FFB8}" srcId="{9A37432F-7778-4A28-9D2A-A138D3B77706}" destId="{79BB8A26-2A30-4A59-B3CE-0D0C1C8CAA53}" srcOrd="4" destOrd="0" parTransId="{4109CF96-A015-4FBA-891D-563FD2C97804}" sibTransId="{31DAF408-E790-44C4-91A7-7E9CF8A5331F}"/>
    <dgm:cxn modelId="{1267F540-D206-44B8-A1EC-97F68267510F}" type="presOf" srcId="{649A96EF-5005-4D25-BF13-91233B8F5C5D}" destId="{DF941DFB-422B-4BF9-B3A8-68A7D002C237}" srcOrd="0" destOrd="0" presId="urn:microsoft.com/office/officeart/2005/8/layout/hChevron3"/>
    <dgm:cxn modelId="{9B467F91-EC13-4F75-BCAD-22B7C0EE3CAA}" srcId="{9A37432F-7778-4A28-9D2A-A138D3B77706}" destId="{09334769-AC1F-4E26-813A-BECDC07A8F4A}" srcOrd="3" destOrd="0" parTransId="{97442E9B-5FEE-43AF-8BFF-82AA5ACCF2AD}" sibTransId="{3BA30396-8ED8-4C6B-BB2C-2A123AF95587}"/>
    <dgm:cxn modelId="{D4A89181-5840-4D15-ABE4-BE517F585933}" type="presOf" srcId="{79BB8A26-2A30-4A59-B3CE-0D0C1C8CAA53}" destId="{F9D895EF-3418-4FAC-93B7-61F6BE7499F3}" srcOrd="0" destOrd="0" presId="urn:microsoft.com/office/officeart/2005/8/layout/hChevron3"/>
    <dgm:cxn modelId="{6E899288-F9D4-45CA-8856-21B426184978}" type="presOf" srcId="{9A37432F-7778-4A28-9D2A-A138D3B77706}" destId="{FFA01A35-8916-42B5-A75B-7FF05437978E}" srcOrd="0" destOrd="0" presId="urn:microsoft.com/office/officeart/2005/8/layout/hChevron3"/>
    <dgm:cxn modelId="{482758D8-F75D-4AD9-8C13-04E549F4E063}" type="presOf" srcId="{5BBCC7B2-1545-43E7-A826-BE00EFB652E0}" destId="{6EBED566-679F-488E-A610-539D0C6CE632}" srcOrd="0" destOrd="0" presId="urn:microsoft.com/office/officeart/2005/8/layout/hChevron3"/>
    <dgm:cxn modelId="{56B5283D-1605-4A01-B0EC-2BE0DAF733DD}" type="presOf" srcId="{09334769-AC1F-4E26-813A-BECDC07A8F4A}" destId="{F90847FE-DD7C-45F3-8E8E-356C5E9175C1}" srcOrd="0" destOrd="0" presId="urn:microsoft.com/office/officeart/2005/8/layout/hChevron3"/>
    <dgm:cxn modelId="{16A14201-DEC0-4C0A-A09C-0F3189A9BAB1}" type="presOf" srcId="{C6B66605-D659-46BD-BA8E-05EF41012169}" destId="{4E8BE5A7-BA4A-46F9-A58D-6868E142093E}" srcOrd="0" destOrd="0" presId="urn:microsoft.com/office/officeart/2005/8/layout/hChevron3"/>
    <dgm:cxn modelId="{3AE94A4E-E3D1-4A37-9216-F12CDDEA054E}" srcId="{9A37432F-7778-4A28-9D2A-A138D3B77706}" destId="{5BBCC7B2-1545-43E7-A826-BE00EFB652E0}" srcOrd="1" destOrd="0" parTransId="{37CE5E75-D808-455F-98F0-FB584C08BD19}" sibTransId="{F66AA9EA-64BE-4785-A0C4-A7D4BE3E4204}"/>
    <dgm:cxn modelId="{DCE83045-FAA4-4BC3-BCFC-6F48D9931FCD}" srcId="{9A37432F-7778-4A28-9D2A-A138D3B77706}" destId="{C6B66605-D659-46BD-BA8E-05EF41012169}" srcOrd="0" destOrd="0" parTransId="{F3A0411A-0371-44B0-AB42-3F1333F8F107}" sibTransId="{CDA0F12E-F84A-46FF-A4EE-4D77BF11EB45}"/>
    <dgm:cxn modelId="{5D6FDF81-BE72-4056-AD83-47692CB90E14}" srcId="{9A37432F-7778-4A28-9D2A-A138D3B77706}" destId="{649A96EF-5005-4D25-BF13-91233B8F5C5D}" srcOrd="2" destOrd="0" parTransId="{CBB6AB64-4563-4DA3-9172-E9086941F3F0}" sibTransId="{0232000F-1FCB-4DDF-8C8D-E9FB6349D037}"/>
    <dgm:cxn modelId="{531AD191-4BCB-4BBA-8B3C-3395C49602FF}" type="presParOf" srcId="{FFA01A35-8916-42B5-A75B-7FF05437978E}" destId="{4E8BE5A7-BA4A-46F9-A58D-6868E142093E}" srcOrd="0" destOrd="0" presId="urn:microsoft.com/office/officeart/2005/8/layout/hChevron3"/>
    <dgm:cxn modelId="{0FA90A57-0471-40B4-9DCC-6852FCB357A4}" type="presParOf" srcId="{FFA01A35-8916-42B5-A75B-7FF05437978E}" destId="{ED4C46F9-83A5-49CF-BF7C-466AE8DAD378}" srcOrd="1" destOrd="0" presId="urn:microsoft.com/office/officeart/2005/8/layout/hChevron3"/>
    <dgm:cxn modelId="{E52C5164-BFA1-4D82-9EF3-C45D9B37FE33}" type="presParOf" srcId="{FFA01A35-8916-42B5-A75B-7FF05437978E}" destId="{6EBED566-679F-488E-A610-539D0C6CE632}" srcOrd="2" destOrd="0" presId="urn:microsoft.com/office/officeart/2005/8/layout/hChevron3"/>
    <dgm:cxn modelId="{4C325326-6D21-49B0-9011-C13CE00628F9}" type="presParOf" srcId="{FFA01A35-8916-42B5-A75B-7FF05437978E}" destId="{20995E21-B329-44D6-B2C1-6C26612FCA79}" srcOrd="3" destOrd="0" presId="urn:microsoft.com/office/officeart/2005/8/layout/hChevron3"/>
    <dgm:cxn modelId="{0DE5D708-2CFC-4185-A2BF-1C18A35CB702}" type="presParOf" srcId="{FFA01A35-8916-42B5-A75B-7FF05437978E}" destId="{DF941DFB-422B-4BF9-B3A8-68A7D002C237}" srcOrd="4" destOrd="0" presId="urn:microsoft.com/office/officeart/2005/8/layout/hChevron3"/>
    <dgm:cxn modelId="{26C57CA7-99CC-4F52-A364-709E69FDA7AA}" type="presParOf" srcId="{FFA01A35-8916-42B5-A75B-7FF05437978E}" destId="{766D29A5-B2C5-4325-A204-FDECF873B4C2}" srcOrd="5" destOrd="0" presId="urn:microsoft.com/office/officeart/2005/8/layout/hChevron3"/>
    <dgm:cxn modelId="{377B489A-CFD7-47AE-B955-A7743A00648C}" type="presParOf" srcId="{FFA01A35-8916-42B5-A75B-7FF05437978E}" destId="{F90847FE-DD7C-45F3-8E8E-356C5E9175C1}" srcOrd="6" destOrd="0" presId="urn:microsoft.com/office/officeart/2005/8/layout/hChevron3"/>
    <dgm:cxn modelId="{201E7298-FEC8-4F52-AE3F-AEABF3A8FECA}" type="presParOf" srcId="{FFA01A35-8916-42B5-A75B-7FF05437978E}" destId="{C1702071-5203-4C0A-944B-84DE6D995CAF}" srcOrd="7" destOrd="0" presId="urn:microsoft.com/office/officeart/2005/8/layout/hChevron3"/>
    <dgm:cxn modelId="{CEDC2F44-9267-4C4A-84EF-66F50F8F6D99}" type="presParOf" srcId="{FFA01A35-8916-42B5-A75B-7FF05437978E}" destId="{F9D895EF-3418-4FAC-93B7-61F6BE7499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0DB62-3B56-420D-8639-5E3C1F802563}">
      <dsp:nvSpPr>
        <dsp:cNvPr id="0" name=""/>
        <dsp:cNvSpPr/>
      </dsp:nvSpPr>
      <dsp:spPr>
        <a:xfrm>
          <a:off x="256" y="0"/>
          <a:ext cx="2767021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56" y="0"/>
        <a:ext cx="2659034" cy="431948"/>
      </dsp:txXfrm>
    </dsp:sp>
    <dsp:sp modelId="{14E72E61-EA45-4FC4-9373-93193D155B24}">
      <dsp:nvSpPr>
        <dsp:cNvPr id="0" name=""/>
        <dsp:cNvSpPr/>
      </dsp:nvSpPr>
      <dsp:spPr>
        <a:xfrm>
          <a:off x="2215295" y="0"/>
          <a:ext cx="3355234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2431269" y="0"/>
        <a:ext cx="2923286" cy="431948"/>
      </dsp:txXfrm>
    </dsp:sp>
    <dsp:sp modelId="{F3384D16-FBBE-4696-AC23-00A7F4582A6C}">
      <dsp:nvSpPr>
        <dsp:cNvPr id="0" name=""/>
        <dsp:cNvSpPr/>
      </dsp:nvSpPr>
      <dsp:spPr>
        <a:xfrm>
          <a:off x="5017125" y="0"/>
          <a:ext cx="2767021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Bancada</a:t>
          </a:r>
          <a:endParaRPr lang="pt-BR" sz="2200" kern="1200" dirty="0"/>
        </a:p>
      </dsp:txBody>
      <dsp:txXfrm>
        <a:off x="5233099" y="0"/>
        <a:ext cx="2335073" cy="431948"/>
      </dsp:txXfrm>
    </dsp:sp>
    <dsp:sp modelId="{96929FCC-FD4F-4F03-AB89-CF17F8199593}">
      <dsp:nvSpPr>
        <dsp:cNvPr id="0" name=""/>
        <dsp:cNvSpPr/>
      </dsp:nvSpPr>
      <dsp:spPr>
        <a:xfrm>
          <a:off x="7230742" y="0"/>
          <a:ext cx="2767021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Cronograma</a:t>
          </a:r>
          <a:endParaRPr lang="pt-BR" sz="2200" kern="1200" dirty="0"/>
        </a:p>
      </dsp:txBody>
      <dsp:txXfrm>
        <a:off x="7446716" y="0"/>
        <a:ext cx="2335073" cy="431948"/>
      </dsp:txXfrm>
    </dsp:sp>
    <dsp:sp modelId="{E8046380-1C90-482E-A3B0-C49F54B4A4C2}">
      <dsp:nvSpPr>
        <dsp:cNvPr id="0" name=""/>
        <dsp:cNvSpPr/>
      </dsp:nvSpPr>
      <dsp:spPr>
        <a:xfrm>
          <a:off x="9444359" y="0"/>
          <a:ext cx="2767021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Planejamento</a:t>
          </a:r>
          <a:endParaRPr lang="pt-BR" sz="2200" kern="1200" dirty="0"/>
        </a:p>
      </dsp:txBody>
      <dsp:txXfrm>
        <a:off x="9660333" y="0"/>
        <a:ext cx="2335073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7B37A-D092-43D0-9B7F-CFD4CEF17344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E1F5F-B3F9-40B8-9441-BC88C3C29D9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89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82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5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12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35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1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38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80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5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2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0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1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8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9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7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9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8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8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4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6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485EE-1988-4F62-AAB0-A830FC876318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F2A64-726E-4BC3-BE23-571CDF6E649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1.jpe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0.jpeg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93620" y="892423"/>
            <a:ext cx="11030230" cy="124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Título: Proposição de um Sistema Embarcado de Diagnóstico </a:t>
            </a:r>
            <a:r>
              <a:rPr lang="pt-BR" sz="2400" dirty="0"/>
              <a:t>V</a:t>
            </a:r>
            <a:r>
              <a:rPr lang="pt-BR" sz="2400" dirty="0" smtClean="0"/>
              <a:t>eicular </a:t>
            </a:r>
            <a:r>
              <a:rPr lang="pt-BR" sz="2400" dirty="0"/>
              <a:t>I</a:t>
            </a:r>
            <a:r>
              <a:rPr lang="pt-BR" sz="2400" dirty="0" smtClean="0"/>
              <a:t>ntegrado a 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60041" t="34211" r="1609" b="38158"/>
          <a:stretch/>
        </p:blipFill>
        <p:spPr bwMode="auto">
          <a:xfrm>
            <a:off x="415297" y="2245729"/>
            <a:ext cx="11080017" cy="32881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965104" y="561761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12: Diagrama básico sobre o tema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0467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-82953" y="498763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m 12"/>
          <p:cNvPicPr/>
          <p:nvPr/>
        </p:nvPicPr>
        <p:blipFill rotWithShape="1">
          <a:blip r:embed="rId8"/>
          <a:srcRect l="5201" t="32895" r="87610" b="51754"/>
          <a:stretch/>
        </p:blipFill>
        <p:spPr bwMode="auto">
          <a:xfrm>
            <a:off x="85114" y="173353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5114" y="342933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10"/>
          <a:srcRect l="10748" t="34610" r="78690" b="50876"/>
          <a:stretch/>
        </p:blipFill>
        <p:spPr bwMode="auto">
          <a:xfrm>
            <a:off x="3175792" y="285034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8" name="Conector de seta reta 27"/>
          <p:cNvCxnSpPr/>
          <p:nvPr/>
        </p:nvCxnSpPr>
        <p:spPr>
          <a:xfrm flipH="1" flipV="1">
            <a:off x="2799171" y="341748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936271" y="342933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974258" y="413013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271181" y="431370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Conector de seta reta 36"/>
          <p:cNvCxnSpPr/>
          <p:nvPr/>
        </p:nvCxnSpPr>
        <p:spPr>
          <a:xfrm>
            <a:off x="7089254" y="3429837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8497279" y="5055212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11"/>
          <a:srcRect l="40455" t="60567" r="56730" b="29058"/>
          <a:stretch/>
        </p:blipFill>
        <p:spPr>
          <a:xfrm>
            <a:off x="5602578" y="255465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m 20"/>
          <p:cNvPicPr/>
          <p:nvPr/>
        </p:nvPicPr>
        <p:blipFill rotWithShape="1">
          <a:blip r:embed="rId12"/>
          <a:srcRect l="82424" t="38077" r="3098" b="42238"/>
          <a:stretch/>
        </p:blipFill>
        <p:spPr bwMode="auto">
          <a:xfrm>
            <a:off x="7610440" y="2115405"/>
            <a:ext cx="4413238" cy="293153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386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80633" y="333105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m 12"/>
          <p:cNvPicPr/>
          <p:nvPr/>
        </p:nvPicPr>
        <p:blipFill rotWithShape="1">
          <a:blip r:embed="rId8"/>
          <a:srcRect l="5201" t="32895" r="87610" b="51754"/>
          <a:stretch/>
        </p:blipFill>
        <p:spPr bwMode="auto">
          <a:xfrm>
            <a:off x="507142" y="1620987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8" name="Conector de seta reta 27"/>
          <p:cNvCxnSpPr/>
          <p:nvPr/>
        </p:nvCxnSpPr>
        <p:spPr>
          <a:xfrm flipH="1" flipV="1">
            <a:off x="3586960" y="856967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2519054" y="3338084"/>
            <a:ext cx="13767" cy="5282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1145458" y="607782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735056" y="5082488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Conector de seta reta 36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4525239" y="5175099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9"/>
          <a:srcRect l="40455" t="60567" r="56730" b="29058"/>
          <a:stretch/>
        </p:blipFill>
        <p:spPr>
          <a:xfrm>
            <a:off x="1067007" y="3971712"/>
            <a:ext cx="1633990" cy="1075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m 20"/>
          <p:cNvPicPr/>
          <p:nvPr/>
        </p:nvPicPr>
        <p:blipFill rotWithShape="1">
          <a:blip r:embed="rId10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80633" y="1378634"/>
            <a:ext cx="3272393" cy="4628271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1"/>
          <a:srcRect l="11714" t="35494" r="73429" b="20606"/>
          <a:stretch/>
        </p:blipFill>
        <p:spPr>
          <a:xfrm>
            <a:off x="8180732" y="1814484"/>
            <a:ext cx="3440143" cy="33409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Conector de seta reta 21"/>
          <p:cNvCxnSpPr/>
          <p:nvPr/>
        </p:nvCxnSpPr>
        <p:spPr>
          <a:xfrm>
            <a:off x="7686117" y="35408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8574392" y="5172751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Aparelhos da casa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2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385353" y="4218156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m 12"/>
          <p:cNvPicPr/>
          <p:nvPr/>
        </p:nvPicPr>
        <p:blipFill rotWithShape="1">
          <a:blip r:embed="rId8"/>
          <a:srcRect l="5201" t="32895" r="87610" b="51754"/>
          <a:stretch/>
        </p:blipFill>
        <p:spPr bwMode="auto">
          <a:xfrm>
            <a:off x="711862" y="2508093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8" name="Conector de seta reta 27"/>
          <p:cNvCxnSpPr/>
          <p:nvPr/>
        </p:nvCxnSpPr>
        <p:spPr>
          <a:xfrm flipH="1" flipV="1">
            <a:off x="3586960" y="856967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1145458" y="607782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Conector de seta reta 36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4525239" y="5175099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m 20"/>
          <p:cNvPicPr/>
          <p:nvPr/>
        </p:nvPicPr>
        <p:blipFill rotWithShape="1">
          <a:blip r:embed="rId9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0"/>
          <a:srcRect l="11714" t="35494" r="73429" b="20606"/>
          <a:stretch/>
        </p:blipFill>
        <p:spPr>
          <a:xfrm>
            <a:off x="8180732" y="1814484"/>
            <a:ext cx="3440143" cy="33409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Conector de seta reta 21"/>
          <p:cNvCxnSpPr/>
          <p:nvPr/>
        </p:nvCxnSpPr>
        <p:spPr>
          <a:xfrm>
            <a:off x="7686117" y="35408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8574392" y="5172751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Aparelhos da casa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3214" t="13760" r="63643" b="15173"/>
          <a:stretch/>
        </p:blipFill>
        <p:spPr>
          <a:xfrm>
            <a:off x="711205" y="2001663"/>
            <a:ext cx="1866721" cy="1448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886753" y="3991104"/>
            <a:ext cx="1219200" cy="11363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l="40455" t="60567" r="56730" b="29058"/>
          <a:stretch/>
        </p:blipFill>
        <p:spPr>
          <a:xfrm>
            <a:off x="3665202" y="3950924"/>
            <a:ext cx="907049" cy="1099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Seta para a esquerda 15"/>
          <p:cNvSpPr/>
          <p:nvPr/>
        </p:nvSpPr>
        <p:spPr>
          <a:xfrm>
            <a:off x="2155356" y="4525197"/>
            <a:ext cx="222216" cy="13809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 para a esquerda e para a direita 16"/>
          <p:cNvSpPr/>
          <p:nvPr/>
        </p:nvSpPr>
        <p:spPr>
          <a:xfrm>
            <a:off x="3290012" y="4518055"/>
            <a:ext cx="289961" cy="163708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28139" y="3884892"/>
            <a:ext cx="4341026" cy="1446550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</p:txBody>
      </p:sp>
      <p:sp>
        <p:nvSpPr>
          <p:cNvPr id="21" name="Seta para cima 20"/>
          <p:cNvSpPr/>
          <p:nvPr/>
        </p:nvSpPr>
        <p:spPr>
          <a:xfrm>
            <a:off x="4498109" y="3690176"/>
            <a:ext cx="147782" cy="152151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302420" y="5116943"/>
            <a:ext cx="387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2784004" y="3458040"/>
            <a:ext cx="2084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Ambient Intelligence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579973" y="5050053"/>
            <a:ext cx="1091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Car2AmI device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383070" y="4881400"/>
            <a:ext cx="980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OBDII Wi -Fi adapter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agem 25"/>
          <p:cNvPicPr/>
          <p:nvPr/>
        </p:nvPicPr>
        <p:blipFill rotWithShape="1">
          <a:blip r:embed="rId5"/>
          <a:srcRect l="10748" t="34610" r="78690" b="50876"/>
          <a:stretch/>
        </p:blipFill>
        <p:spPr bwMode="auto">
          <a:xfrm>
            <a:off x="2398149" y="4110183"/>
            <a:ext cx="861151" cy="73778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6"/>
          <a:srcRect l="62095" t="23055" r="18793" b="43373"/>
          <a:stretch/>
        </p:blipFill>
        <p:spPr>
          <a:xfrm>
            <a:off x="2792480" y="2001663"/>
            <a:ext cx="2110445" cy="1456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Seta para a esquerda e para a direita 27"/>
          <p:cNvSpPr/>
          <p:nvPr/>
        </p:nvSpPr>
        <p:spPr>
          <a:xfrm>
            <a:off x="2577927" y="2780139"/>
            <a:ext cx="206077" cy="137475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665083" y="3440130"/>
            <a:ext cx="2084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Appliances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626255" y="1899307"/>
            <a:ext cx="4352146" cy="1754326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82170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9737" t="33577" r="73709" b="27469"/>
          <a:stretch/>
        </p:blipFill>
        <p:spPr>
          <a:xfrm>
            <a:off x="3703781" y="2318328"/>
            <a:ext cx="3357769" cy="25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1731" t="33939" r="23731" b="46401"/>
          <a:stretch/>
        </p:blipFill>
        <p:spPr>
          <a:xfrm>
            <a:off x="1266093" y="1589648"/>
            <a:ext cx="3418452" cy="151931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61962" t="5151" r="20500" b="50966"/>
          <a:stretch/>
        </p:blipFill>
        <p:spPr>
          <a:xfrm>
            <a:off x="6147581" y="1688123"/>
            <a:ext cx="5148775" cy="42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8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1385" t="9714" r="21654" b="37274"/>
          <a:stretch/>
        </p:blipFill>
        <p:spPr>
          <a:xfrm>
            <a:off x="675249" y="1871002"/>
            <a:ext cx="3615397" cy="371377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484099" y="7674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https://br.depositphotos.com/94141864/stock-illustration-internet-of-things-digital-home.html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66682" t="14418" r="23808" b="63987"/>
          <a:stretch/>
        </p:blipFill>
        <p:spPr>
          <a:xfrm>
            <a:off x="5978768" y="2410903"/>
            <a:ext cx="2405575" cy="17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74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1731" t="33939" r="23731" b="46401"/>
          <a:stretch/>
        </p:blipFill>
        <p:spPr>
          <a:xfrm>
            <a:off x="2560320" y="1016443"/>
            <a:ext cx="2848730" cy="1868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/>
          <p:nvPr/>
        </p:nvPicPr>
        <p:blipFill rotWithShape="1">
          <a:blip r:embed="rId3"/>
          <a:srcRect l="9336" t="37280" r="76408" b="32895"/>
          <a:stretch/>
        </p:blipFill>
        <p:spPr bwMode="auto">
          <a:xfrm>
            <a:off x="2899954" y="3829759"/>
            <a:ext cx="3504494" cy="256031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61385" t="9714" r="21654" b="37274"/>
          <a:stretch/>
        </p:blipFill>
        <p:spPr>
          <a:xfrm>
            <a:off x="7070764" y="947527"/>
            <a:ext cx="2790688" cy="2186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3378460" y="6385058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583877" y="2889470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141921" y="316120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appliances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844973" y="613455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dados local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560320" y="3648346"/>
            <a:ext cx="7301132" cy="3046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 para baixo 13"/>
          <p:cNvSpPr/>
          <p:nvPr/>
        </p:nvSpPr>
        <p:spPr>
          <a:xfrm>
            <a:off x="2583877" y="3075960"/>
            <a:ext cx="323557" cy="4549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eta para baixo 14"/>
          <p:cNvSpPr/>
          <p:nvPr/>
        </p:nvSpPr>
        <p:spPr>
          <a:xfrm flipV="1">
            <a:off x="9501617" y="3182506"/>
            <a:ext cx="336482" cy="4245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/>
          <a:srcRect l="62714" t="25062" r="19500" b="44947"/>
          <a:stretch/>
        </p:blipFill>
        <p:spPr>
          <a:xfrm>
            <a:off x="6772552" y="4096995"/>
            <a:ext cx="2720795" cy="20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4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6108735" y="1384663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1525544" y="338085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10"/>
          <a:srcRect l="5201" t="32895" r="87610" b="51754"/>
          <a:stretch/>
        </p:blipFill>
        <p:spPr bwMode="auto">
          <a:xfrm>
            <a:off x="1525804" y="168505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184107" y="4940209"/>
            <a:ext cx="3471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Veículo com porta OBDII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793067" y="5066389"/>
            <a:ext cx="482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Bancada motor Ford Focus 1.8 (ZETEC) MCI Falhas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4519749" y="3030583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20: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Unidade de Controle Eletrônico (UCE)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475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60567" t="45471" r="32268" b="44244"/>
          <a:stretch/>
        </p:blipFill>
        <p:spPr bwMode="auto">
          <a:xfrm>
            <a:off x="5221003" y="3599435"/>
            <a:ext cx="2070471" cy="886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8"/>
          <a:srcRect l="72291" t="41426" r="22937" b="43737"/>
          <a:stretch/>
        </p:blipFill>
        <p:spPr bwMode="auto">
          <a:xfrm>
            <a:off x="352954" y="955441"/>
            <a:ext cx="1378635" cy="17656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9"/>
          <a:srcRect l="8562" t="38598" r="75834" b="39064"/>
          <a:stretch/>
        </p:blipFill>
        <p:spPr bwMode="auto">
          <a:xfrm>
            <a:off x="5495010" y="4650603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8"/>
          <a:srcRect l="80563" t="37241" r="2570" b="41244"/>
          <a:stretch/>
        </p:blipFill>
        <p:spPr bwMode="auto">
          <a:xfrm>
            <a:off x="5172824" y="1138322"/>
            <a:ext cx="3913341" cy="2119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5221003" y="3599435"/>
            <a:ext cx="2140811" cy="2058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eta para a esquerda e para a direita 1"/>
          <p:cNvSpPr/>
          <p:nvPr/>
        </p:nvSpPr>
        <p:spPr>
          <a:xfrm>
            <a:off x="7397088" y="4650603"/>
            <a:ext cx="289961" cy="163708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241064" y="5605510"/>
            <a:ext cx="2084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and scanner ELM 327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223972" y="3155555"/>
            <a:ext cx="2084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Ambient Intelligence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981495" y="5621601"/>
            <a:ext cx="88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Car2AmI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ta para cima 4"/>
          <p:cNvSpPr/>
          <p:nvPr/>
        </p:nvSpPr>
        <p:spPr>
          <a:xfrm>
            <a:off x="8503640" y="3452291"/>
            <a:ext cx="217275" cy="39828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/>
          <p:cNvPicPr/>
          <p:nvPr/>
        </p:nvPicPr>
        <p:blipFill rotWithShape="1">
          <a:blip r:embed="rId10"/>
          <a:srcRect l="66062" t="23682" r="22607" b="43181"/>
          <a:stretch/>
        </p:blipFill>
        <p:spPr bwMode="auto">
          <a:xfrm>
            <a:off x="7991429" y="4710615"/>
            <a:ext cx="936286" cy="839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8"/>
          <a:srcRect l="73748" t="41426" r="23914" b="53224"/>
          <a:stretch/>
        </p:blipFill>
        <p:spPr bwMode="auto">
          <a:xfrm>
            <a:off x="8097720" y="3969995"/>
            <a:ext cx="675249" cy="636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779152" y="3941548"/>
            <a:ext cx="1336431" cy="1720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/>
          </p:nvPr>
        </p:nvGraphicFramePr>
        <p:xfrm>
          <a:off x="451464" y="673085"/>
          <a:ext cx="11443851" cy="5683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8546"/>
                <a:gridCol w="2461997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r>
                        <a:rPr lang="pt-BR" sz="1600" dirty="0" smtClean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AmI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Cronograma de atividades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3031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/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1 hora e 30 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/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1 hora e 30 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1 hora e 30 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/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1 hora e 30 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218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406246" y="6558228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153262" y="464739"/>
          <a:ext cx="11910949" cy="58719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086"/>
                <a:gridCol w="1763400"/>
                <a:gridCol w="1639384"/>
                <a:gridCol w="1963799"/>
                <a:gridCol w="2109440"/>
                <a:gridCol w="1252950"/>
                <a:gridCol w="1892890"/>
              </a:tblGrid>
              <a:tr h="1085351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Referência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Título trabalho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Aplicação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Testes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É aplicado em ambientes inteligentes?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Resultados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564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SHI, </a:t>
                      </a:r>
                      <a:r>
                        <a:rPr lang="en-US" sz="1800" dirty="0" err="1">
                          <a:effectLst/>
                        </a:rPr>
                        <a:t>Guoyong</a:t>
                      </a:r>
                      <a:r>
                        <a:rPr lang="en-US" sz="1800" dirty="0">
                          <a:effectLst/>
                        </a:rPr>
                        <a:t> et al. (2015)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 vehicle Electric Control Unit Over-The- Air Reprogramming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Sistema que reprograma ECU via OBD2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Sistema </a:t>
                      </a:r>
                      <a:r>
                        <a:rPr lang="pt-BR" sz="1800" dirty="0" err="1">
                          <a:effectLst/>
                        </a:rPr>
                        <a:t>Vehicle</a:t>
                      </a:r>
                      <a:r>
                        <a:rPr lang="pt-BR" sz="1800" dirty="0">
                          <a:effectLst/>
                        </a:rPr>
                        <a:t> Communication Interface (VCI), </a:t>
                      </a:r>
                      <a:r>
                        <a:rPr lang="pt-BR" sz="1800" b="1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Smartphone com aplicativo e servidor remoto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Testes funcionais e carga inicial com 100 usuários no servidor. </a:t>
                      </a:r>
                      <a:r>
                        <a:rPr lang="pt-BR" sz="1800" dirty="0" smtClean="0">
                          <a:effectLst/>
                        </a:rPr>
                        <a:t> Com aumento para </a:t>
                      </a:r>
                      <a:r>
                        <a:rPr lang="pt-BR" sz="1800" dirty="0">
                          <a:effectLst/>
                        </a:rPr>
                        <a:t>3000 usuários com </a:t>
                      </a:r>
                      <a:r>
                        <a:rPr lang="pt-BR" sz="1800" dirty="0" smtClean="0">
                          <a:effectLst/>
                        </a:rPr>
                        <a:t>tempo de teste </a:t>
                      </a:r>
                      <a:r>
                        <a:rPr lang="pt-BR" sz="1800" dirty="0">
                          <a:effectLst/>
                        </a:rPr>
                        <a:t>com 0.099 segundos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Não se aplica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Sistema com operação conveniente e robusta, atende à demanda e é confiável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375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AMARASINGHE, </a:t>
                      </a:r>
                      <a:r>
                        <a:rPr lang="pt-BR" sz="1800" dirty="0" err="1">
                          <a:effectLst/>
                        </a:rPr>
                        <a:t>Malintha</a:t>
                      </a:r>
                      <a:r>
                        <a:rPr lang="pt-BR" sz="1800" dirty="0">
                          <a:effectLst/>
                        </a:rPr>
                        <a:t> et al. (2015)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Cloud-Based Driver Monitoring and Vehicle Diagnostic with OBD2 Telematics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Comportamento do motorista, análise de viagem e diagnóstico do veículo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</a:rPr>
                        <a:t>OBDII/Bluetooth</a:t>
                      </a:r>
                      <a:r>
                        <a:rPr lang="pt-BR" sz="1800" dirty="0">
                          <a:effectLst/>
                        </a:rPr>
                        <a:t>, smartphone com aplicativo dedicado e servidor remoto, ambos com Processador Complexo de Eventos.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 usuários; simulação de dados para análise para mais tempo.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Não se aplica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Solução é capaz de alertar motorista de acordo com a aplicação, porém, só funciona com 3G/4G para enviar dados ao servidor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3965104" y="650101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Tabela de comparação parte 1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908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30629" y="405364"/>
          <a:ext cx="12061372" cy="5984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366"/>
                <a:gridCol w="1785669"/>
                <a:gridCol w="1604451"/>
                <a:gridCol w="2044239"/>
                <a:gridCol w="2178643"/>
                <a:gridCol w="1226209"/>
                <a:gridCol w="1916795"/>
              </a:tblGrid>
              <a:tr h="165305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Referência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Título trabalho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Aplicação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Equipamentos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Testes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É aplicado em ambientes inteligentes?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Resultados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</a:tr>
              <a:tr h="19836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MAGAÑA, Víctor </a:t>
                      </a:r>
                      <a:r>
                        <a:rPr lang="pt-BR" sz="1800" dirty="0" err="1">
                          <a:effectLst/>
                        </a:rPr>
                        <a:t>Corcoba</a:t>
                      </a:r>
                      <a:r>
                        <a:rPr lang="pt-BR" sz="1800" dirty="0">
                          <a:effectLst/>
                        </a:rPr>
                        <a:t> et al. </a:t>
                      </a:r>
                      <a:r>
                        <a:rPr lang="en-US" sz="1800" dirty="0">
                          <a:effectLst/>
                        </a:rPr>
                        <a:t>(2016)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Artemisa</a:t>
                      </a:r>
                      <a:r>
                        <a:rPr lang="en-US" sz="1800" dirty="0">
                          <a:effectLst/>
                        </a:rPr>
                        <a:t>: A Personal Driving Assistant for Fuel Saving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Assistente de direção de recomendações para reduzir o consumo de combustível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</a:rPr>
                        <a:t>OBDII/Bluetooth</a:t>
                      </a:r>
                      <a:r>
                        <a:rPr lang="pt-BR" sz="1800" dirty="0">
                          <a:effectLst/>
                        </a:rPr>
                        <a:t>; Smartphone com aplicativo dedicado, GPS, câmera e acesso à internet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3 modelos de veículos; 25 motoristas diferentes;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2250 testes de condução;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Sim, em parte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Redução média do consumo de combustível de 11,04% e superior a 15%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</a:tr>
              <a:tr h="2314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WALLACE, Bruce et al. (2015)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Automation of the Validation, Anonymization and Augmentation of Big Data from a Multi-year Driving Study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CanDrive - estudo de longo prazo para melhorar a segurança de motoristas idosos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Sistema de Posicionamento Global (GPS), </a:t>
                      </a:r>
                      <a:r>
                        <a:rPr lang="pt-BR" sz="1800" b="1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e dispositivos de armazenamento de dados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256 motoristas idosos e 4 a 6 anos de dados armazenados em cartões de memória para posterior análise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Não se aplica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Conjunto de dados resultante suporta a distribuição de processamento e análise em sistemas de arquivos compartilhados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474" marR="56474" marT="0" marB="0" anchor="ctr"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965104" y="650101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2: Tabela de comparação parte 2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548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3214" t="13760" r="63643" b="15173"/>
          <a:stretch/>
        </p:blipFill>
        <p:spPr>
          <a:xfrm>
            <a:off x="5376484" y="892635"/>
            <a:ext cx="2333849" cy="1752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277352" y="3399516"/>
            <a:ext cx="1488726" cy="119758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l="40455" t="60567" r="56730" b="29058"/>
          <a:stretch/>
        </p:blipFill>
        <p:spPr>
          <a:xfrm>
            <a:off x="6641767" y="3399516"/>
            <a:ext cx="1068566" cy="1183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Seta para a esquerda 15"/>
          <p:cNvSpPr/>
          <p:nvPr/>
        </p:nvSpPr>
        <p:spPr>
          <a:xfrm>
            <a:off x="4820226" y="4122307"/>
            <a:ext cx="222216" cy="13809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Seta para a esquerda e para a direita 16"/>
          <p:cNvSpPr/>
          <p:nvPr/>
        </p:nvSpPr>
        <p:spPr>
          <a:xfrm>
            <a:off x="6318909" y="4051116"/>
            <a:ext cx="289961" cy="163708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947345" y="3338800"/>
            <a:ext cx="4918591" cy="1754326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</p:txBody>
      </p:sp>
      <p:sp>
        <p:nvSpPr>
          <p:cNvPr id="21" name="Seta para cima 20"/>
          <p:cNvSpPr/>
          <p:nvPr/>
        </p:nvSpPr>
        <p:spPr>
          <a:xfrm>
            <a:off x="7441389" y="3062499"/>
            <a:ext cx="241459" cy="201605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607138" y="4596763"/>
            <a:ext cx="79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513785" y="2637215"/>
            <a:ext cx="2084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 e </a:t>
            </a:r>
            <a:r>
              <a:rPr lang="pt-B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appliances</a:t>
            </a:r>
            <a:endParaRPr lang="pt-B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644415" y="4550686"/>
            <a:ext cx="1065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 Car2AmI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5061819" y="4583114"/>
            <a:ext cx="119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 OBDII Wi -Fi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agem 25"/>
          <p:cNvPicPr/>
          <p:nvPr/>
        </p:nvPicPr>
        <p:blipFill rotWithShape="1">
          <a:blip r:embed="rId5"/>
          <a:srcRect l="10748" t="34610" r="78690" b="50876"/>
          <a:stretch/>
        </p:blipFill>
        <p:spPr bwMode="auto">
          <a:xfrm>
            <a:off x="5075338" y="3561890"/>
            <a:ext cx="1210675" cy="9887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3085505" y="2664080"/>
            <a:ext cx="2084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Relatórios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2906403" y="747212"/>
            <a:ext cx="4918591" cy="2215991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  <a:p>
            <a:endParaRPr lang="pt-BR" sz="1000" dirty="0"/>
          </a:p>
          <a:p>
            <a:endParaRPr lang="pt-BR" sz="1000" dirty="0" smtClean="0"/>
          </a:p>
        </p:txBody>
      </p:sp>
      <p:pic>
        <p:nvPicPr>
          <p:cNvPr id="18" name="Imagem 17"/>
          <p:cNvPicPr/>
          <p:nvPr/>
        </p:nvPicPr>
        <p:blipFill rotWithShape="1">
          <a:blip r:embed="rId6"/>
          <a:srcRect l="64794" t="22267" r="21445" b="47290"/>
          <a:stretch/>
        </p:blipFill>
        <p:spPr bwMode="auto">
          <a:xfrm>
            <a:off x="3152635" y="892635"/>
            <a:ext cx="1949744" cy="174182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Seta para a esquerda 18"/>
          <p:cNvSpPr/>
          <p:nvPr/>
        </p:nvSpPr>
        <p:spPr>
          <a:xfrm>
            <a:off x="5113303" y="1658116"/>
            <a:ext cx="222216" cy="13809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3654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07477" y="4373792"/>
            <a:ext cx="4020418" cy="1108829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 smtClean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                                                            Layer 1</a:t>
            </a:r>
          </a:p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507477" y="3189761"/>
            <a:ext cx="4020418" cy="1066625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	                                           Layer 2</a:t>
            </a:r>
            <a:r>
              <a:rPr lang="pt-BR" b="1" dirty="0" smtClean="0">
                <a:solidFill>
                  <a:schemeClr val="tx1"/>
                </a:solidFill>
              </a:rPr>
              <a:t>                       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Seta para cima e para baixo 8"/>
          <p:cNvSpPr/>
          <p:nvPr/>
        </p:nvSpPr>
        <p:spPr>
          <a:xfrm>
            <a:off x="7570102" y="4133554"/>
            <a:ext cx="154745" cy="32590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eta para cima 9"/>
          <p:cNvSpPr/>
          <p:nvPr/>
        </p:nvSpPr>
        <p:spPr>
          <a:xfrm>
            <a:off x="7570101" y="2967024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eta para cima 10"/>
          <p:cNvSpPr/>
          <p:nvPr/>
        </p:nvSpPr>
        <p:spPr>
          <a:xfrm>
            <a:off x="7567756" y="1782993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/>
          <p:cNvSpPr/>
          <p:nvPr/>
        </p:nvSpPr>
        <p:spPr>
          <a:xfrm>
            <a:off x="4905585" y="4964720"/>
            <a:ext cx="2446113" cy="417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On-Board Diagnostics II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833468" y="3775827"/>
            <a:ext cx="1438556" cy="382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Data storage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72572" y="4468912"/>
            <a:ext cx="2387034" cy="408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Electronic Control Unit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874231" y="3300205"/>
            <a:ext cx="726837" cy="36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Data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5474415" y="3762212"/>
            <a:ext cx="1918931" cy="406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Data transmission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507476" y="1974316"/>
            <a:ext cx="4004003" cy="1102903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tx1"/>
                </a:solidFill>
              </a:rPr>
              <a:t>                                                            </a:t>
            </a:r>
            <a:r>
              <a:rPr lang="pt-BR" dirty="0" smtClean="0">
                <a:solidFill>
                  <a:schemeClr val="tx1"/>
                </a:solidFill>
              </a:rPr>
              <a:t>Layer 3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 smtClean="0">
              <a:solidFill>
                <a:schemeClr val="tx1"/>
              </a:solidFill>
            </a:endParaRPr>
          </a:p>
          <a:p>
            <a:endParaRPr lang="pt-BR" dirty="0" smtClean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3507476" y="866247"/>
            <a:ext cx="4004004" cy="1026941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		                         Layer 4</a:t>
            </a:r>
            <a:r>
              <a:rPr lang="pt-BR" b="1" dirty="0" smtClean="0">
                <a:solidFill>
                  <a:schemeClr val="tx1"/>
                </a:solidFill>
              </a:rPr>
              <a:t>                       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13547" y="1010357"/>
            <a:ext cx="1413605" cy="360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Digital TV´s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5382302" y="2552430"/>
            <a:ext cx="1888644" cy="397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Machine Learning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4357625" y="1457846"/>
            <a:ext cx="1009965" cy="337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T</a:t>
            </a:r>
            <a:r>
              <a:rPr lang="pt-BR" dirty="0" smtClean="0">
                <a:solidFill>
                  <a:schemeClr val="tx1"/>
                </a:solidFill>
              </a:rPr>
              <a:t>ablets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193509" y="1016146"/>
            <a:ext cx="1431392" cy="330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Smartphones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4636628" y="2064923"/>
            <a:ext cx="1113762" cy="397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Gateways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548890" y="4689166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Car</a:t>
            </a:r>
            <a:endParaRPr lang="en-US" b="1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7538120" y="3536444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Car2AmI</a:t>
            </a:r>
            <a:endParaRPr lang="en-US" b="1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7501127" y="2235929"/>
            <a:ext cx="130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Ambient </a:t>
            </a:r>
          </a:p>
          <a:p>
            <a:r>
              <a:rPr lang="pt-BR" b="1" dirty="0" smtClean="0"/>
              <a:t>Intelligence</a:t>
            </a:r>
            <a:endParaRPr lang="en-US" b="1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7507946" y="1063974"/>
            <a:ext cx="130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Home Appliance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795808" y="1441595"/>
            <a:ext cx="1610521" cy="330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Smartwatches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3719977" y="3270889"/>
            <a:ext cx="1662325" cy="400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Pre-processing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3791149" y="2554835"/>
            <a:ext cx="1242136" cy="397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Processing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98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07477" y="4373792"/>
            <a:ext cx="4020418" cy="1108829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507477" y="3189761"/>
            <a:ext cx="4020418" cy="1066625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eta para cima e para baixo 8"/>
          <p:cNvSpPr/>
          <p:nvPr/>
        </p:nvSpPr>
        <p:spPr>
          <a:xfrm>
            <a:off x="7570102" y="4133554"/>
            <a:ext cx="154745" cy="32590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ta para cima 9"/>
          <p:cNvSpPr/>
          <p:nvPr/>
        </p:nvSpPr>
        <p:spPr>
          <a:xfrm>
            <a:off x="7570101" y="2967024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ta para cima 10"/>
          <p:cNvSpPr/>
          <p:nvPr/>
        </p:nvSpPr>
        <p:spPr>
          <a:xfrm>
            <a:off x="7567756" y="1782993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699869" y="5013067"/>
            <a:ext cx="3679126" cy="31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On-Board Diagnostics II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719977" y="3822913"/>
            <a:ext cx="3550969" cy="294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86220" y="4563886"/>
            <a:ext cx="3679126" cy="313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Control Unit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507476" y="1974316"/>
            <a:ext cx="4004003" cy="1102903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3507476" y="866247"/>
            <a:ext cx="4004004" cy="1026941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81787" y="1023029"/>
            <a:ext cx="1754043" cy="3071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TV´s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686220" y="2138093"/>
            <a:ext cx="3720109" cy="328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672573" y="1429038"/>
            <a:ext cx="1786525" cy="336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ablets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594023" y="1022528"/>
            <a:ext cx="1780497" cy="295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3686220" y="2547387"/>
            <a:ext cx="1800174" cy="334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548890" y="4689166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538120" y="3536444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Car2AmI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7501127" y="2235929"/>
            <a:ext cx="131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Ambient </a:t>
            </a:r>
          </a:p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7507946" y="1063974"/>
            <a:ext cx="130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Appliance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616596" y="1435565"/>
            <a:ext cx="1762438" cy="330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Smartwatches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3719977" y="3393722"/>
            <a:ext cx="3550969" cy="2864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622866" y="2560817"/>
            <a:ext cx="1760580" cy="32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2617982" y="1216531"/>
            <a:ext cx="94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4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2617984" y="2380120"/>
            <a:ext cx="94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3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2631632" y="3557357"/>
            <a:ext cx="94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2631631" y="4748244"/>
            <a:ext cx="94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1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07477" y="4373792"/>
            <a:ext cx="4020418" cy="1108829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507477" y="3189761"/>
            <a:ext cx="4020418" cy="1066625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eta para cima e para baixo 8"/>
          <p:cNvSpPr/>
          <p:nvPr/>
        </p:nvSpPr>
        <p:spPr>
          <a:xfrm>
            <a:off x="7570102" y="4133554"/>
            <a:ext cx="154745" cy="32590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ta para cima 9"/>
          <p:cNvSpPr/>
          <p:nvPr/>
        </p:nvSpPr>
        <p:spPr>
          <a:xfrm>
            <a:off x="7570101" y="2967024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ta para cima 10"/>
          <p:cNvSpPr/>
          <p:nvPr/>
        </p:nvSpPr>
        <p:spPr>
          <a:xfrm>
            <a:off x="7567756" y="1782993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699869" y="5013067"/>
            <a:ext cx="3679126" cy="31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On-Board Diagnostics II (OBDII)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719977" y="3822913"/>
            <a:ext cx="3550969" cy="294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Armazenamento de dados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86220" y="4563886"/>
            <a:ext cx="3679126" cy="313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Control Unit (ECU)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507476" y="1974316"/>
            <a:ext cx="4004003" cy="1102903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3507476" y="866247"/>
            <a:ext cx="4004004" cy="1026941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81787" y="1023029"/>
            <a:ext cx="1754043" cy="3071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TV´s digitais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686220" y="2138093"/>
            <a:ext cx="3720109" cy="328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Inteligência Artificial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672573" y="1429038"/>
            <a:ext cx="1786525" cy="336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ablets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594023" y="1022528"/>
            <a:ext cx="1780497" cy="295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3686220" y="2547387"/>
            <a:ext cx="1800174" cy="334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548890" y="4689166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538120" y="3536444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Car2AmI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7501127" y="2235929"/>
            <a:ext cx="131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Ambiente</a:t>
            </a:r>
          </a:p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Inteligente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7507946" y="1063974"/>
            <a:ext cx="130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Appliances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616596" y="1435565"/>
            <a:ext cx="1762438" cy="330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Smartwatches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3719977" y="3393722"/>
            <a:ext cx="3550969" cy="2864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Pré-processamento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622866" y="2560817"/>
            <a:ext cx="1760580" cy="32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2344853" y="121653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4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2299123" y="355735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2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2287251" y="474824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1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2259748" y="231895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3 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45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07477" y="4884428"/>
            <a:ext cx="4020418" cy="1108829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507477" y="3461511"/>
            <a:ext cx="4020418" cy="984877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ta para cima 9"/>
          <p:cNvSpPr/>
          <p:nvPr/>
        </p:nvSpPr>
        <p:spPr>
          <a:xfrm>
            <a:off x="5388759" y="3132324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702559" y="5065462"/>
            <a:ext cx="3679126" cy="31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On-Board Diagnostics II (OBDII)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729482" y="3602454"/>
            <a:ext cx="3550969" cy="294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Armazenamento de dados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19977" y="5490409"/>
            <a:ext cx="3679126" cy="313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Control Unit (ECU)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515684" y="2073883"/>
            <a:ext cx="4004003" cy="1005589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3507476" y="601831"/>
            <a:ext cx="4004004" cy="1026941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81787" y="758613"/>
            <a:ext cx="1754043" cy="3071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TV´s digitais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672573" y="1164622"/>
            <a:ext cx="1786525" cy="336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ablets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594023" y="758112"/>
            <a:ext cx="1780497" cy="295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3715339" y="2253729"/>
            <a:ext cx="3579257" cy="276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548890" y="5199802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538120" y="3726446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Car2AmI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7501127" y="2222475"/>
            <a:ext cx="131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Ambiente</a:t>
            </a:r>
          </a:p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Inteligente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7507946" y="799558"/>
            <a:ext cx="130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Appliances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616596" y="1171149"/>
            <a:ext cx="1762438" cy="330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Smartwatches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3743627" y="4024723"/>
            <a:ext cx="3550969" cy="2864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Pré-processamento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3719977" y="2670933"/>
            <a:ext cx="3574619" cy="247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2344853" y="95211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4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2299123" y="374735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2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2287251" y="525888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1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2259748" y="23055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3 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eta para cima 33"/>
          <p:cNvSpPr/>
          <p:nvPr/>
        </p:nvSpPr>
        <p:spPr>
          <a:xfrm>
            <a:off x="5894000" y="4496825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Seta para cima 37"/>
          <p:cNvSpPr/>
          <p:nvPr/>
        </p:nvSpPr>
        <p:spPr>
          <a:xfrm flipV="1">
            <a:off x="4785755" y="4508588"/>
            <a:ext cx="141873" cy="26955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eta para cima 39"/>
          <p:cNvSpPr/>
          <p:nvPr/>
        </p:nvSpPr>
        <p:spPr>
          <a:xfrm>
            <a:off x="5998898" y="1716027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eta para cima 40"/>
          <p:cNvSpPr/>
          <p:nvPr/>
        </p:nvSpPr>
        <p:spPr>
          <a:xfrm flipV="1">
            <a:off x="4890653" y="1727790"/>
            <a:ext cx="141873" cy="26955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07477" y="4884428"/>
            <a:ext cx="4020418" cy="1502724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507477" y="3461511"/>
            <a:ext cx="4020418" cy="984877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ta para cima 9"/>
          <p:cNvSpPr/>
          <p:nvPr/>
        </p:nvSpPr>
        <p:spPr>
          <a:xfrm>
            <a:off x="5388759" y="3132324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702559" y="5447602"/>
            <a:ext cx="3679126" cy="31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On-Board Diagnostics II (OBDII)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729482" y="3602454"/>
            <a:ext cx="3550969" cy="294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Armazenamento de dados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95435" y="5894455"/>
            <a:ext cx="3679126" cy="313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Control Unit (ECU)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515684" y="2073883"/>
            <a:ext cx="4004003" cy="1005589"/>
          </a:xfrm>
          <a:prstGeom prst="rect">
            <a:avLst/>
          </a:prstGeom>
          <a:solidFill>
            <a:schemeClr val="bg1">
              <a:lumMod val="85000"/>
            </a:schemeClr>
          </a:solidFill>
          <a:ln w="41275">
            <a:solidFill>
              <a:schemeClr val="tx1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3507476" y="601831"/>
            <a:ext cx="4004004" cy="1026941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81787" y="758613"/>
            <a:ext cx="1754043" cy="3071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TV´s digitais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672573" y="1164622"/>
            <a:ext cx="1786525" cy="336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ablets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594023" y="758112"/>
            <a:ext cx="1780497" cy="295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3715339" y="2253729"/>
            <a:ext cx="3579257" cy="276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548890" y="5404522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538120" y="3726446"/>
            <a:ext cx="128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Car2AmI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7501127" y="2222475"/>
            <a:ext cx="131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Ambiente</a:t>
            </a:r>
          </a:p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Inteligente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7507946" y="799558"/>
            <a:ext cx="130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Appliances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616596" y="1171149"/>
            <a:ext cx="1762438" cy="330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Smartwatches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3743627" y="4024723"/>
            <a:ext cx="3550969" cy="2864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Pré-processamento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3719977" y="2670933"/>
            <a:ext cx="3574619" cy="247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2344853" y="95211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4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2299123" y="374735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2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2287251" y="539536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1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2259748" y="23055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Camada 3 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eta para cima 33"/>
          <p:cNvSpPr/>
          <p:nvPr/>
        </p:nvSpPr>
        <p:spPr>
          <a:xfrm>
            <a:off x="5894000" y="4496825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Seta para cima 37"/>
          <p:cNvSpPr/>
          <p:nvPr/>
        </p:nvSpPr>
        <p:spPr>
          <a:xfrm flipV="1">
            <a:off x="4785755" y="4508588"/>
            <a:ext cx="141873" cy="26955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eta para cima 39"/>
          <p:cNvSpPr/>
          <p:nvPr/>
        </p:nvSpPr>
        <p:spPr>
          <a:xfrm>
            <a:off x="5998898" y="1716027"/>
            <a:ext cx="140677" cy="2649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eta para cima 40"/>
          <p:cNvSpPr/>
          <p:nvPr/>
        </p:nvSpPr>
        <p:spPr>
          <a:xfrm flipV="1">
            <a:off x="4890653" y="1727790"/>
            <a:ext cx="141873" cy="26955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3718479" y="5013142"/>
            <a:ext cx="3679126" cy="31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Adaptador OBDII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72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1714" t="35494" r="73429" b="20606"/>
          <a:stretch/>
        </p:blipFill>
        <p:spPr>
          <a:xfrm>
            <a:off x="949235" y="531223"/>
            <a:ext cx="1811383" cy="17591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3214" t="13760" r="63643" b="15173"/>
          <a:stretch/>
        </p:blipFill>
        <p:spPr>
          <a:xfrm>
            <a:off x="3622765" y="531223"/>
            <a:ext cx="2185852" cy="1540460"/>
          </a:xfrm>
          <a:prstGeom prst="rect">
            <a:avLst/>
          </a:prstGeom>
        </p:spPr>
      </p:pic>
      <p:pic>
        <p:nvPicPr>
          <p:cNvPr id="6" name="Imagem 5"/>
          <p:cNvPicPr/>
          <p:nvPr/>
        </p:nvPicPr>
        <p:blipFill rotWithShape="1">
          <a:blip r:embed="rId4"/>
          <a:srcRect l="66062" t="23682" r="22607" b="43181"/>
          <a:stretch/>
        </p:blipFill>
        <p:spPr bwMode="auto">
          <a:xfrm>
            <a:off x="8107674" y="4623529"/>
            <a:ext cx="706823" cy="6103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/>
          <p:cNvPicPr/>
          <p:nvPr/>
        </p:nvPicPr>
        <p:blipFill rotWithShape="1">
          <a:blip r:embed="rId5"/>
          <a:srcRect l="73748" t="41426" r="23914" b="53224"/>
          <a:stretch/>
        </p:blipFill>
        <p:spPr bwMode="auto">
          <a:xfrm>
            <a:off x="8220892" y="4285639"/>
            <a:ext cx="421449" cy="3133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/>
          <a:srcRect l="62095" t="23055" r="18793" b="43373"/>
          <a:stretch/>
        </p:blipFill>
        <p:spPr>
          <a:xfrm>
            <a:off x="1492645" y="2481942"/>
            <a:ext cx="4421267" cy="32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656276" y="6157569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Porta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835747" y="3569511"/>
            <a:ext cx="2681206" cy="1306487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397599" y="3585353"/>
            <a:ext cx="1821838" cy="12012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35747" y="4944238"/>
            <a:ext cx="2681206" cy="1213331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397599" y="4836837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149522" y="3480594"/>
            <a:ext cx="2164277" cy="2685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ector de seta reta 27"/>
          <p:cNvCxnSpPr/>
          <p:nvPr/>
        </p:nvCxnSpPr>
        <p:spPr>
          <a:xfrm flipH="1">
            <a:off x="3563451" y="4823200"/>
            <a:ext cx="525331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6353940" y="483505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4207639" y="6185254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Adaptadores OBDII</a:t>
            </a:r>
            <a:endParaRPr lang="pt-BR" sz="14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6650154" y="5843630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Dispositivos de coleta, armazenamento e transmissão de dados</a:t>
            </a:r>
            <a:endParaRPr lang="pt-BR" sz="1400" dirty="0"/>
          </a:p>
        </p:txBody>
      </p:sp>
      <p:pic>
        <p:nvPicPr>
          <p:cNvPr id="33" name="Imagem 32"/>
          <p:cNvPicPr/>
          <p:nvPr/>
        </p:nvPicPr>
        <p:blipFill rotWithShape="1">
          <a:blip r:embed="rId7"/>
          <a:srcRect l="9336" t="37280" r="76408" b="32895"/>
          <a:stretch/>
        </p:blipFill>
        <p:spPr bwMode="auto">
          <a:xfrm>
            <a:off x="1045030" y="243815"/>
            <a:ext cx="7274214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CaixaDeTexto 37"/>
          <p:cNvSpPr txBox="1"/>
          <p:nvPr/>
        </p:nvSpPr>
        <p:spPr>
          <a:xfrm>
            <a:off x="3225261" y="2987255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Casa com AmI</a:t>
            </a:r>
            <a:endParaRPr lang="pt-BR" sz="1400" dirty="0"/>
          </a:p>
        </p:txBody>
      </p:sp>
      <p:sp>
        <p:nvSpPr>
          <p:cNvPr id="39" name="Espaço Reservado para Conteúdo 2"/>
          <p:cNvSpPr txBox="1">
            <a:spLocks/>
          </p:cNvSpPr>
          <p:nvPr/>
        </p:nvSpPr>
        <p:spPr>
          <a:xfrm>
            <a:off x="593620" y="74949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endParaRPr lang="pt-BR" sz="22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8"/>
          <a:srcRect l="40455" t="60567" r="56730" b="29058"/>
          <a:stretch/>
        </p:blipFill>
        <p:spPr>
          <a:xfrm>
            <a:off x="7099095" y="3987154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 para cima 5"/>
          <p:cNvSpPr/>
          <p:nvPr/>
        </p:nvSpPr>
        <p:spPr>
          <a:xfrm>
            <a:off x="7731926" y="3296773"/>
            <a:ext cx="188916" cy="40832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1119</Words>
  <Application>Microsoft Office PowerPoint</Application>
  <PresentationFormat>Widescreen</PresentationFormat>
  <Paragraphs>495</Paragraphs>
  <Slides>24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59</cp:revision>
  <dcterms:created xsi:type="dcterms:W3CDTF">2018-07-11T19:07:09Z</dcterms:created>
  <dcterms:modified xsi:type="dcterms:W3CDTF">2018-10-12T18:24:42Z</dcterms:modified>
</cp:coreProperties>
</file>